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5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6" r:id="rId11"/>
    <p:sldId id="263" r:id="rId12"/>
    <p:sldId id="267" r:id="rId13"/>
    <p:sldId id="265" r:id="rId14"/>
    <p:sldId id="269" r:id="rId15"/>
    <p:sldId id="264" r:id="rId16"/>
    <p:sldId id="268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54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5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1E673D-A433-4CEC-8B35-CBEB8AC4BC37}" type="datetimeFigureOut">
              <a:rPr lang="ru-RU" smtClean="0"/>
              <a:t>05.03.2021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A22582-DA78-4EAD-A8D1-C4724D88C8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8180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C87986-EBCC-4805-B643-E084095EA8DC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530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B219D-D32A-4A89-931B-06B951F14A63}" type="datetimeFigureOut">
              <a:rPr lang="ru-RU" smtClean="0"/>
              <a:t>04.03.2021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42F2A-F44E-4C96-90AC-F4A20637D4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641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B219D-D32A-4A89-931B-06B951F14A63}" type="datetimeFigureOut">
              <a:rPr lang="ru-RU" smtClean="0"/>
              <a:t>04.03.2021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42F2A-F44E-4C96-90AC-F4A20637D4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982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B219D-D32A-4A89-931B-06B951F14A63}" type="datetimeFigureOut">
              <a:rPr lang="ru-RU" smtClean="0"/>
              <a:t>04.03.2021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42F2A-F44E-4C96-90AC-F4A20637D4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690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471CF-F720-49A9-AC4F-72984EE7A0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6395D-BE7C-4E94-A0A0-D2C786DC5F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1434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471CF-F720-49A9-AC4F-72984EE7A0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6395D-BE7C-4E94-A0A0-D2C786DC5F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4385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471CF-F720-49A9-AC4F-72984EE7A0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6395D-BE7C-4E94-A0A0-D2C786DC5F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0077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471CF-F720-49A9-AC4F-72984EE7A0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6395D-BE7C-4E94-A0A0-D2C786DC5F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9256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471CF-F720-49A9-AC4F-72984EE7A0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6395D-BE7C-4E94-A0A0-D2C786DC5F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8472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471CF-F720-49A9-AC4F-72984EE7A0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6395D-BE7C-4E94-A0A0-D2C786DC5F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513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471CF-F720-49A9-AC4F-72984EE7A0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6395D-BE7C-4E94-A0A0-D2C786DC5F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8266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471CF-F720-49A9-AC4F-72984EE7A0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6395D-BE7C-4E94-A0A0-D2C786DC5F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756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B219D-D32A-4A89-931B-06B951F14A63}" type="datetimeFigureOut">
              <a:rPr lang="ru-RU" smtClean="0"/>
              <a:t>04.03.2021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42F2A-F44E-4C96-90AC-F4A20637D4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29361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471CF-F720-49A9-AC4F-72984EE7A0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6395D-BE7C-4E94-A0A0-D2C786DC5F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7101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471CF-F720-49A9-AC4F-72984EE7A0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6395D-BE7C-4E94-A0A0-D2C786DC5F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2845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471CF-F720-49A9-AC4F-72984EE7A0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6395D-BE7C-4E94-A0A0-D2C786DC5F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9858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471CF-F720-49A9-AC4F-72984EE7A0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6395D-BE7C-4E94-A0A0-D2C786DC5F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4013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471CF-F720-49A9-AC4F-72984EE7A0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6395D-BE7C-4E94-A0A0-D2C786DC5F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1401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471CF-F720-49A9-AC4F-72984EE7A0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6395D-BE7C-4E94-A0A0-D2C786DC5F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7965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471CF-F720-49A9-AC4F-72984EE7A0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6395D-BE7C-4E94-A0A0-D2C786DC5F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2437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471CF-F720-49A9-AC4F-72984EE7A0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6395D-BE7C-4E94-A0A0-D2C786DC5F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2610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471CF-F720-49A9-AC4F-72984EE7A0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6395D-BE7C-4E94-A0A0-D2C786DC5F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8795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471CF-F720-49A9-AC4F-72984EE7A0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6395D-BE7C-4E94-A0A0-D2C786DC5F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777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B219D-D32A-4A89-931B-06B951F14A63}" type="datetimeFigureOut">
              <a:rPr lang="ru-RU" smtClean="0"/>
              <a:t>04.03.2021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42F2A-F44E-4C96-90AC-F4A20637D4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69776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471CF-F720-49A9-AC4F-72984EE7A0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6395D-BE7C-4E94-A0A0-D2C786DC5F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3096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471CF-F720-49A9-AC4F-72984EE7A0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6395D-BE7C-4E94-A0A0-D2C786DC5F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5496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471CF-F720-49A9-AC4F-72984EE7A0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6395D-BE7C-4E94-A0A0-D2C786DC5F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0821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471CF-F720-49A9-AC4F-72984EE7A0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6395D-BE7C-4E94-A0A0-D2C786DC5F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975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B219D-D32A-4A89-931B-06B951F14A63}" type="datetimeFigureOut">
              <a:rPr lang="ru-RU" smtClean="0"/>
              <a:t>04.03.2021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42F2A-F44E-4C96-90AC-F4A20637D4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1352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B219D-D32A-4A89-931B-06B951F14A63}" type="datetimeFigureOut">
              <a:rPr lang="ru-RU" smtClean="0"/>
              <a:t>04.03.2021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42F2A-F44E-4C96-90AC-F4A20637D4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0020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B219D-D32A-4A89-931B-06B951F14A63}" type="datetimeFigureOut">
              <a:rPr lang="ru-RU" smtClean="0"/>
              <a:t>04.03.2021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42F2A-F44E-4C96-90AC-F4A20637D4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7224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B219D-D32A-4A89-931B-06B951F14A63}" type="datetimeFigureOut">
              <a:rPr lang="ru-RU" smtClean="0"/>
              <a:t>04.03.2021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42F2A-F44E-4C96-90AC-F4A20637D4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1368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B219D-D32A-4A89-931B-06B951F14A63}" type="datetimeFigureOut">
              <a:rPr lang="ru-RU" smtClean="0"/>
              <a:t>04.03.2021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42F2A-F44E-4C96-90AC-F4A20637D4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176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B219D-D32A-4A89-931B-06B951F14A63}" type="datetimeFigureOut">
              <a:rPr lang="ru-RU" smtClean="0"/>
              <a:t>04.03.2021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42F2A-F44E-4C96-90AC-F4A20637D4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4502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9B219D-D32A-4A89-931B-06B951F14A63}" type="datetimeFigureOut">
              <a:rPr lang="ru-RU" smtClean="0"/>
              <a:t>04.03.2021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42F2A-F44E-4C96-90AC-F4A20637D4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6377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9471CF-F720-49A9-AC4F-72984EE7A0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16395D-BE7C-4E94-A0A0-D2C786DC5F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505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9471CF-F720-49A9-AC4F-72984EE7A0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16395D-BE7C-4E94-A0A0-D2C786DC5F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950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309" y="3862686"/>
            <a:ext cx="4951512" cy="2915303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" r="756"/>
          <a:stretch/>
        </p:blipFill>
        <p:spPr>
          <a:xfrm>
            <a:off x="1360170" y="3819191"/>
            <a:ext cx="4709160" cy="2994213"/>
          </a:xfrm>
          <a:prstGeom prst="rect">
            <a:avLst/>
          </a:prstGeom>
          <a:effectLst>
            <a:softEdge rad="6604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3" b="4881"/>
          <a:stretch/>
        </p:blipFill>
        <p:spPr>
          <a:xfrm>
            <a:off x="7032718" y="102870"/>
            <a:ext cx="3985801" cy="35433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718" y="3581228"/>
            <a:ext cx="3985801" cy="3196761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32" b="6356"/>
          <a:stretch/>
        </p:blipFill>
        <p:spPr>
          <a:xfrm>
            <a:off x="1289309" y="102870"/>
            <a:ext cx="4951512" cy="366903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-26670" y="2981779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n>
                  <a:solidFill>
                    <a:srgbClr val="7030A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Состояние после ортодонтического лечения </a:t>
            </a:r>
            <a:endParaRPr lang="ru-RU" sz="4000" dirty="0">
              <a:ln>
                <a:solidFill>
                  <a:srgbClr val="7030A0"/>
                </a:solidFill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79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984" y="1000710"/>
            <a:ext cx="10583752" cy="52680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-8"/>
          <a:stretch/>
        </p:blipFill>
        <p:spPr>
          <a:xfrm>
            <a:off x="868681" y="1047453"/>
            <a:ext cx="10501092" cy="52178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59133" y="171450"/>
            <a:ext cx="2919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Протрузия/ретрузия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55424" y="186695"/>
            <a:ext cx="4726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Управляемая правая медиотрузия 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702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4" y="1208663"/>
            <a:ext cx="11258550" cy="4731745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0" y="300446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 МРТ – правый сустав. Корональная и аксиальная проекции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83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38" y="809897"/>
            <a:ext cx="7105343" cy="5729083"/>
          </a:xfrm>
          <a:prstGeom prst="rect">
            <a:avLst/>
          </a:prstGeom>
          <a:effectLst>
            <a:softEdge rad="0"/>
          </a:effectLst>
        </p:spPr>
      </p:pic>
      <p:sp>
        <p:nvSpPr>
          <p:cNvPr id="3" name="TextBox 2"/>
          <p:cNvSpPr txBox="1"/>
          <p:nvPr/>
        </p:nvSpPr>
        <p:spPr>
          <a:xfrm>
            <a:off x="0" y="0"/>
            <a:ext cx="1219199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Понятие компрессии и дистракции в ВНЧС</a:t>
            </a: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54" t="22140" r="15987" b="26048"/>
          <a:stretch/>
        </p:blipFill>
        <p:spPr>
          <a:xfrm>
            <a:off x="7593948" y="809900"/>
            <a:ext cx="4394553" cy="3735976"/>
          </a:xfrm>
          <a:prstGeom prst="rect">
            <a:avLst/>
          </a:prstGeom>
          <a:effectLst>
            <a:softEdge rad="0"/>
          </a:effectLst>
        </p:spPr>
      </p:pic>
      <p:cxnSp>
        <p:nvCxnSpPr>
          <p:cNvPr id="6" name="Прямая со стрелкой 5"/>
          <p:cNvCxnSpPr/>
          <p:nvPr/>
        </p:nvCxnSpPr>
        <p:spPr>
          <a:xfrm>
            <a:off x="2142309" y="1502231"/>
            <a:ext cx="326571" cy="6270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Овал 6"/>
          <p:cNvSpPr/>
          <p:nvPr/>
        </p:nvSpPr>
        <p:spPr>
          <a:xfrm>
            <a:off x="4062548" y="4415246"/>
            <a:ext cx="2913017" cy="627018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верх 7"/>
          <p:cNvSpPr/>
          <p:nvPr/>
        </p:nvSpPr>
        <p:spPr>
          <a:xfrm rot="20776194">
            <a:off x="2615898" y="2885162"/>
            <a:ext cx="526186" cy="1822264"/>
          </a:xfrm>
          <a:prstGeom prst="upArrow">
            <a:avLst>
              <a:gd name="adj1" fmla="val 50000"/>
              <a:gd name="adj2" fmla="val 879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8" t="14300" r="13108" b="12509"/>
          <a:stretch/>
        </p:blipFill>
        <p:spPr>
          <a:xfrm>
            <a:off x="7593949" y="809898"/>
            <a:ext cx="4369506" cy="377546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00" t="11681" r="10107" b="14963"/>
          <a:stretch/>
        </p:blipFill>
        <p:spPr>
          <a:xfrm>
            <a:off x="7593947" y="809897"/>
            <a:ext cx="4382571" cy="377546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593947" y="4878735"/>
            <a:ext cx="45980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Срезы с шагом в 3 мм от латерального к медиальному полюсу правого мыщелка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243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637" y="1352188"/>
            <a:ext cx="10574226" cy="51823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08773" y="171450"/>
            <a:ext cx="1328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Жевание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2503170" y="3695673"/>
            <a:ext cx="480060" cy="1562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flipV="1">
            <a:off x="2503170" y="2666998"/>
            <a:ext cx="480060" cy="19050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>
            <a:off x="11098530" y="2857500"/>
            <a:ext cx="148590" cy="6057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605"/>
            <a:ext cx="3039900" cy="2699654"/>
          </a:xfrm>
          <a:prstGeom prst="rect">
            <a:avLst/>
          </a:prstGeom>
          <a:effectLst>
            <a:softEdge rad="241300"/>
          </a:effectLst>
        </p:spPr>
      </p:pic>
      <p:cxnSp>
        <p:nvCxnSpPr>
          <p:cNvPr id="11" name="Прямая со стрелкой 10"/>
          <p:cNvCxnSpPr/>
          <p:nvPr/>
        </p:nvCxnSpPr>
        <p:spPr>
          <a:xfrm>
            <a:off x="291193" y="462183"/>
            <a:ext cx="480060" cy="1562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980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10682"/>
          <a:stretch/>
        </p:blipFill>
        <p:spPr>
          <a:xfrm>
            <a:off x="1877978" y="752396"/>
            <a:ext cx="8658849" cy="5870473"/>
          </a:xfrm>
          <a:prstGeom prst="rect">
            <a:avLst/>
          </a:prstGeom>
        </p:spPr>
      </p:pic>
      <p:cxnSp>
        <p:nvCxnSpPr>
          <p:cNvPr id="3" name="Прямая со стрелкой 2"/>
          <p:cNvCxnSpPr/>
          <p:nvPr/>
        </p:nvCxnSpPr>
        <p:spPr>
          <a:xfrm>
            <a:off x="1528354" y="1463041"/>
            <a:ext cx="10411097" cy="1049311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 стрелкой 3"/>
          <p:cNvCxnSpPr/>
          <p:nvPr/>
        </p:nvCxnSpPr>
        <p:spPr>
          <a:xfrm flipH="1">
            <a:off x="3213498" y="1670961"/>
            <a:ext cx="426828" cy="4311828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3125567" y="1043946"/>
            <a:ext cx="326571" cy="6270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230501" y="0"/>
            <a:ext cx="3708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Жевание 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33892">
            <a:off x="3367572" y="1601688"/>
            <a:ext cx="2182381" cy="206016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392194" y="1552625"/>
            <a:ext cx="6174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07798" y="915951"/>
            <a:ext cx="6174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лилиния 4"/>
          <p:cNvSpPr/>
          <p:nvPr/>
        </p:nvSpPr>
        <p:spPr>
          <a:xfrm rot="1243105">
            <a:off x="3350089" y="1797782"/>
            <a:ext cx="868639" cy="930975"/>
          </a:xfrm>
          <a:custGeom>
            <a:avLst/>
            <a:gdLst>
              <a:gd name="connsiteX0" fmla="*/ 153872 w 1078455"/>
              <a:gd name="connsiteY0" fmla="*/ 0 h 1738881"/>
              <a:gd name="connsiteX1" fmla="*/ 33292 w 1078455"/>
              <a:gd name="connsiteY1" fmla="*/ 85411 h 1738881"/>
              <a:gd name="connsiteX2" fmla="*/ 3147 w 1078455"/>
              <a:gd name="connsiteY2" fmla="*/ 200967 h 1738881"/>
              <a:gd name="connsiteX3" fmla="*/ 93582 w 1078455"/>
              <a:gd name="connsiteY3" fmla="*/ 487345 h 1738881"/>
              <a:gd name="connsiteX4" fmla="*/ 339767 w 1078455"/>
              <a:gd name="connsiteY4" fmla="*/ 823964 h 1738881"/>
              <a:gd name="connsiteX5" fmla="*/ 530685 w 1078455"/>
              <a:gd name="connsiteY5" fmla="*/ 1195753 h 1738881"/>
              <a:gd name="connsiteX6" fmla="*/ 716580 w 1078455"/>
              <a:gd name="connsiteY6" fmla="*/ 1467059 h 1738881"/>
              <a:gd name="connsiteX7" fmla="*/ 822088 w 1078455"/>
              <a:gd name="connsiteY7" fmla="*/ 1592663 h 1738881"/>
              <a:gd name="connsiteX8" fmla="*/ 872329 w 1078455"/>
              <a:gd name="connsiteY8" fmla="*/ 1627833 h 1738881"/>
              <a:gd name="connsiteX9" fmla="*/ 807015 w 1078455"/>
              <a:gd name="connsiteY9" fmla="*/ 1532373 h 1738881"/>
              <a:gd name="connsiteX10" fmla="*/ 676386 w 1078455"/>
              <a:gd name="connsiteY10" fmla="*/ 1331406 h 1738881"/>
              <a:gd name="connsiteX11" fmla="*/ 530685 w 1078455"/>
              <a:gd name="connsiteY11" fmla="*/ 1100294 h 1738881"/>
              <a:gd name="connsiteX12" fmla="*/ 384984 w 1078455"/>
              <a:gd name="connsiteY12" fmla="*/ 844061 h 1738881"/>
              <a:gd name="connsiteX13" fmla="*/ 254356 w 1078455"/>
              <a:gd name="connsiteY13" fmla="*/ 602901 h 1738881"/>
              <a:gd name="connsiteX14" fmla="*/ 133775 w 1078455"/>
              <a:gd name="connsiteY14" fmla="*/ 442127 h 1738881"/>
              <a:gd name="connsiteX15" fmla="*/ 63437 w 1078455"/>
              <a:gd name="connsiteY15" fmla="*/ 211015 h 1738881"/>
              <a:gd name="connsiteX16" fmla="*/ 38316 w 1078455"/>
              <a:gd name="connsiteY16" fmla="*/ 150725 h 1738881"/>
              <a:gd name="connsiteX17" fmla="*/ 58413 w 1078455"/>
              <a:gd name="connsiteY17" fmla="*/ 135652 h 1738881"/>
              <a:gd name="connsiteX18" fmla="*/ 148848 w 1078455"/>
              <a:gd name="connsiteY18" fmla="*/ 326571 h 1738881"/>
              <a:gd name="connsiteX19" fmla="*/ 264404 w 1078455"/>
              <a:gd name="connsiteY19" fmla="*/ 587828 h 1738881"/>
              <a:gd name="connsiteX20" fmla="*/ 460347 w 1078455"/>
              <a:gd name="connsiteY20" fmla="*/ 869182 h 1738881"/>
              <a:gd name="connsiteX21" fmla="*/ 626145 w 1078455"/>
              <a:gd name="connsiteY21" fmla="*/ 1185705 h 1738881"/>
              <a:gd name="connsiteX22" fmla="*/ 801991 w 1078455"/>
              <a:gd name="connsiteY22" fmla="*/ 1472083 h 1738881"/>
              <a:gd name="connsiteX23" fmla="*/ 882378 w 1078455"/>
              <a:gd name="connsiteY23" fmla="*/ 1572567 h 1738881"/>
              <a:gd name="connsiteX24" fmla="*/ 937644 w 1078455"/>
              <a:gd name="connsiteY24" fmla="*/ 1602712 h 1738881"/>
              <a:gd name="connsiteX25" fmla="*/ 822088 w 1078455"/>
              <a:gd name="connsiteY25" fmla="*/ 1451986 h 1738881"/>
              <a:gd name="connsiteX26" fmla="*/ 661314 w 1078455"/>
              <a:gd name="connsiteY26" fmla="*/ 1180681 h 1738881"/>
              <a:gd name="connsiteX27" fmla="*/ 490492 w 1078455"/>
              <a:gd name="connsiteY27" fmla="*/ 919424 h 1738881"/>
              <a:gd name="connsiteX28" fmla="*/ 400057 w 1078455"/>
              <a:gd name="connsiteY28" fmla="*/ 688312 h 1738881"/>
              <a:gd name="connsiteX29" fmla="*/ 279477 w 1078455"/>
              <a:gd name="connsiteY29" fmla="*/ 467248 h 1738881"/>
              <a:gd name="connsiteX30" fmla="*/ 178993 w 1078455"/>
              <a:gd name="connsiteY30" fmla="*/ 306474 h 1738881"/>
              <a:gd name="connsiteX31" fmla="*/ 103630 w 1078455"/>
              <a:gd name="connsiteY31" fmla="*/ 180870 h 1738881"/>
              <a:gd name="connsiteX32" fmla="*/ 113679 w 1078455"/>
              <a:gd name="connsiteY32" fmla="*/ 120580 h 1738881"/>
              <a:gd name="connsiteX33" fmla="*/ 133775 w 1078455"/>
              <a:gd name="connsiteY33" fmla="*/ 160773 h 1738881"/>
              <a:gd name="connsiteX34" fmla="*/ 329718 w 1078455"/>
              <a:gd name="connsiteY34" fmla="*/ 547635 h 1738881"/>
              <a:gd name="connsiteX35" fmla="*/ 565855 w 1078455"/>
              <a:gd name="connsiteY35" fmla="*/ 1034980 h 1738881"/>
              <a:gd name="connsiteX36" fmla="*/ 751749 w 1078455"/>
              <a:gd name="connsiteY36" fmla="*/ 1351503 h 1738881"/>
              <a:gd name="connsiteX37" fmla="*/ 912523 w 1078455"/>
              <a:gd name="connsiteY37" fmla="*/ 1582615 h 1738881"/>
              <a:gd name="connsiteX38" fmla="*/ 972813 w 1078455"/>
              <a:gd name="connsiteY38" fmla="*/ 1668026 h 1738881"/>
              <a:gd name="connsiteX39" fmla="*/ 1048175 w 1078455"/>
              <a:gd name="connsiteY39" fmla="*/ 1738364 h 1738881"/>
              <a:gd name="connsiteX40" fmla="*/ 1078321 w 1078455"/>
              <a:gd name="connsiteY40" fmla="*/ 1693147 h 1738881"/>
              <a:gd name="connsiteX41" fmla="*/ 1038127 w 1078455"/>
              <a:gd name="connsiteY41" fmla="*/ 1572567 h 1738881"/>
              <a:gd name="connsiteX42" fmla="*/ 847208 w 1078455"/>
              <a:gd name="connsiteY42" fmla="*/ 1286189 h 1738881"/>
              <a:gd name="connsiteX43" fmla="*/ 711556 w 1078455"/>
              <a:gd name="connsiteY43" fmla="*/ 1085222 h 1738881"/>
              <a:gd name="connsiteX44" fmla="*/ 585951 w 1078455"/>
              <a:gd name="connsiteY44" fmla="*/ 839037 h 1738881"/>
              <a:gd name="connsiteX45" fmla="*/ 500540 w 1078455"/>
              <a:gd name="connsiteY45" fmla="*/ 643094 h 1738881"/>
              <a:gd name="connsiteX46" fmla="*/ 425178 w 1078455"/>
              <a:gd name="connsiteY46" fmla="*/ 537586 h 1738881"/>
              <a:gd name="connsiteX47" fmla="*/ 344791 w 1078455"/>
              <a:gd name="connsiteY47" fmla="*/ 321547 h 1738881"/>
              <a:gd name="connsiteX48" fmla="*/ 244307 w 1078455"/>
              <a:gd name="connsiteY48" fmla="*/ 195942 h 1738881"/>
              <a:gd name="connsiteX49" fmla="*/ 168945 w 1078455"/>
              <a:gd name="connsiteY49" fmla="*/ 95459 h 1738881"/>
              <a:gd name="connsiteX50" fmla="*/ 173969 w 1078455"/>
              <a:gd name="connsiteY50" fmla="*/ 140677 h 1738881"/>
              <a:gd name="connsiteX51" fmla="*/ 279477 w 1078455"/>
              <a:gd name="connsiteY51" fmla="*/ 316523 h 1738881"/>
              <a:gd name="connsiteX52" fmla="*/ 359863 w 1078455"/>
              <a:gd name="connsiteY52" fmla="*/ 537586 h 1738881"/>
              <a:gd name="connsiteX53" fmla="*/ 435226 w 1078455"/>
              <a:gd name="connsiteY53" fmla="*/ 673239 h 1738881"/>
              <a:gd name="connsiteX54" fmla="*/ 540734 w 1078455"/>
              <a:gd name="connsiteY54" fmla="*/ 934496 h 1738881"/>
              <a:gd name="connsiteX55" fmla="*/ 671362 w 1078455"/>
              <a:gd name="connsiteY55" fmla="*/ 1180681 h 1738881"/>
              <a:gd name="connsiteX56" fmla="*/ 751749 w 1078455"/>
              <a:gd name="connsiteY56" fmla="*/ 1286189 h 1738881"/>
              <a:gd name="connsiteX57" fmla="*/ 867305 w 1078455"/>
              <a:gd name="connsiteY57" fmla="*/ 1472083 h 1738881"/>
              <a:gd name="connsiteX58" fmla="*/ 927595 w 1078455"/>
              <a:gd name="connsiteY58" fmla="*/ 1562518 h 1738881"/>
              <a:gd name="connsiteX59" fmla="*/ 887402 w 1078455"/>
              <a:gd name="connsiteY59" fmla="*/ 1607736 h 1738881"/>
              <a:gd name="connsiteX60" fmla="*/ 807015 w 1078455"/>
              <a:gd name="connsiteY60" fmla="*/ 1416817 h 1738881"/>
              <a:gd name="connsiteX61" fmla="*/ 631169 w 1078455"/>
              <a:gd name="connsiteY61" fmla="*/ 1190729 h 1738881"/>
              <a:gd name="connsiteX62" fmla="*/ 485468 w 1078455"/>
              <a:gd name="connsiteY62" fmla="*/ 974690 h 1738881"/>
              <a:gd name="connsiteX63" fmla="*/ 390008 w 1078455"/>
              <a:gd name="connsiteY63" fmla="*/ 718457 h 1738881"/>
              <a:gd name="connsiteX64" fmla="*/ 229235 w 1078455"/>
              <a:gd name="connsiteY64" fmla="*/ 417006 h 1738881"/>
              <a:gd name="connsiteX65" fmla="*/ 148848 w 1078455"/>
              <a:gd name="connsiteY65" fmla="*/ 251208 h 1738881"/>
              <a:gd name="connsiteX66" fmla="*/ 73485 w 1078455"/>
              <a:gd name="connsiteY66" fmla="*/ 155749 h 1738881"/>
              <a:gd name="connsiteX67" fmla="*/ 103630 w 1078455"/>
              <a:gd name="connsiteY67" fmla="*/ 281353 h 1738881"/>
              <a:gd name="connsiteX68" fmla="*/ 254356 w 1078455"/>
              <a:gd name="connsiteY68" fmla="*/ 487345 h 1738881"/>
              <a:gd name="connsiteX69" fmla="*/ 329718 w 1078455"/>
              <a:gd name="connsiteY69" fmla="*/ 688312 h 1738881"/>
              <a:gd name="connsiteX70" fmla="*/ 455323 w 1078455"/>
              <a:gd name="connsiteY70" fmla="*/ 959617 h 1738881"/>
              <a:gd name="connsiteX71" fmla="*/ 621121 w 1078455"/>
              <a:gd name="connsiteY71" fmla="*/ 1225898 h 1738881"/>
              <a:gd name="connsiteX72" fmla="*/ 711556 w 1078455"/>
              <a:gd name="connsiteY72" fmla="*/ 1396720 h 1738881"/>
              <a:gd name="connsiteX73" fmla="*/ 852233 w 1078455"/>
              <a:gd name="connsiteY73" fmla="*/ 1587639 h 1738881"/>
              <a:gd name="connsiteX74" fmla="*/ 897450 w 1078455"/>
              <a:gd name="connsiteY74" fmla="*/ 1607736 h 1738881"/>
              <a:gd name="connsiteX75" fmla="*/ 746725 w 1078455"/>
              <a:gd name="connsiteY75" fmla="*/ 1366575 h 1738881"/>
              <a:gd name="connsiteX76" fmla="*/ 550782 w 1078455"/>
              <a:gd name="connsiteY76" fmla="*/ 1019907 h 1738881"/>
              <a:gd name="connsiteX77" fmla="*/ 395033 w 1078455"/>
              <a:gd name="connsiteY77" fmla="*/ 673239 h 1738881"/>
              <a:gd name="connsiteX78" fmla="*/ 304597 w 1078455"/>
              <a:gd name="connsiteY78" fmla="*/ 417006 h 1738881"/>
              <a:gd name="connsiteX79" fmla="*/ 224211 w 1078455"/>
              <a:gd name="connsiteY79" fmla="*/ 256233 h 1738881"/>
              <a:gd name="connsiteX80" fmla="*/ 163921 w 1078455"/>
              <a:gd name="connsiteY80" fmla="*/ 130628 h 1738881"/>
              <a:gd name="connsiteX81" fmla="*/ 108655 w 1078455"/>
              <a:gd name="connsiteY81" fmla="*/ 45217 h 1738881"/>
              <a:gd name="connsiteX82" fmla="*/ 83534 w 1078455"/>
              <a:gd name="connsiteY82" fmla="*/ 50241 h 1738881"/>
              <a:gd name="connsiteX83" fmla="*/ 38316 w 1078455"/>
              <a:gd name="connsiteY83" fmla="*/ 85411 h 1738881"/>
              <a:gd name="connsiteX84" fmla="*/ 113679 w 1078455"/>
              <a:gd name="connsiteY84" fmla="*/ 266281 h 1738881"/>
              <a:gd name="connsiteX85" fmla="*/ 309622 w 1078455"/>
              <a:gd name="connsiteY85" fmla="*/ 567731 h 1738881"/>
              <a:gd name="connsiteX86" fmla="*/ 565855 w 1078455"/>
              <a:gd name="connsiteY86" fmla="*/ 1120391 h 1738881"/>
              <a:gd name="connsiteX87" fmla="*/ 796967 w 1078455"/>
              <a:gd name="connsiteY87" fmla="*/ 1487156 h 1738881"/>
              <a:gd name="connsiteX88" fmla="*/ 867305 w 1078455"/>
              <a:gd name="connsiteY88" fmla="*/ 1612760 h 1738881"/>
              <a:gd name="connsiteX89" fmla="*/ 852233 w 1078455"/>
              <a:gd name="connsiteY89" fmla="*/ 1522325 h 1738881"/>
              <a:gd name="connsiteX90" fmla="*/ 565855 w 1078455"/>
              <a:gd name="connsiteY90" fmla="*/ 1120391 h 1738881"/>
              <a:gd name="connsiteX91" fmla="*/ 354839 w 1078455"/>
              <a:gd name="connsiteY91" fmla="*/ 668215 h 1738881"/>
              <a:gd name="connsiteX92" fmla="*/ 204114 w 1078455"/>
              <a:gd name="connsiteY92" fmla="*/ 316523 h 1738881"/>
              <a:gd name="connsiteX93" fmla="*/ 108655 w 1078455"/>
              <a:gd name="connsiteY93" fmla="*/ 115556 h 1738881"/>
              <a:gd name="connsiteX94" fmla="*/ 78510 w 1078455"/>
              <a:gd name="connsiteY94" fmla="*/ 55266 h 1738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078455" h="1738881">
                <a:moveTo>
                  <a:pt x="153872" y="0"/>
                </a:moveTo>
                <a:cubicBezTo>
                  <a:pt x="106142" y="25958"/>
                  <a:pt x="58413" y="51917"/>
                  <a:pt x="33292" y="85411"/>
                </a:cubicBezTo>
                <a:cubicBezTo>
                  <a:pt x="8171" y="118905"/>
                  <a:pt x="-6901" y="133978"/>
                  <a:pt x="3147" y="200967"/>
                </a:cubicBezTo>
                <a:cubicBezTo>
                  <a:pt x="13195" y="267956"/>
                  <a:pt x="37479" y="383512"/>
                  <a:pt x="93582" y="487345"/>
                </a:cubicBezTo>
                <a:cubicBezTo>
                  <a:pt x="149685" y="591178"/>
                  <a:pt x="266917" y="705896"/>
                  <a:pt x="339767" y="823964"/>
                </a:cubicBezTo>
                <a:cubicBezTo>
                  <a:pt x="412617" y="942032"/>
                  <a:pt x="467883" y="1088571"/>
                  <a:pt x="530685" y="1195753"/>
                </a:cubicBezTo>
                <a:cubicBezTo>
                  <a:pt x="593487" y="1302935"/>
                  <a:pt x="668013" y="1400907"/>
                  <a:pt x="716580" y="1467059"/>
                </a:cubicBezTo>
                <a:cubicBezTo>
                  <a:pt x="765147" y="1533211"/>
                  <a:pt x="796130" y="1565867"/>
                  <a:pt x="822088" y="1592663"/>
                </a:cubicBezTo>
                <a:cubicBezTo>
                  <a:pt x="848046" y="1619459"/>
                  <a:pt x="874841" y="1637881"/>
                  <a:pt x="872329" y="1627833"/>
                </a:cubicBezTo>
                <a:cubicBezTo>
                  <a:pt x="869817" y="1617785"/>
                  <a:pt x="839672" y="1581777"/>
                  <a:pt x="807015" y="1532373"/>
                </a:cubicBezTo>
                <a:cubicBezTo>
                  <a:pt x="774358" y="1482969"/>
                  <a:pt x="722441" y="1403419"/>
                  <a:pt x="676386" y="1331406"/>
                </a:cubicBezTo>
                <a:cubicBezTo>
                  <a:pt x="630331" y="1259393"/>
                  <a:pt x="579252" y="1181518"/>
                  <a:pt x="530685" y="1100294"/>
                </a:cubicBezTo>
                <a:cubicBezTo>
                  <a:pt x="482118" y="1019070"/>
                  <a:pt x="431039" y="926960"/>
                  <a:pt x="384984" y="844061"/>
                </a:cubicBezTo>
                <a:cubicBezTo>
                  <a:pt x="338929" y="761162"/>
                  <a:pt x="296224" y="669890"/>
                  <a:pt x="254356" y="602901"/>
                </a:cubicBezTo>
                <a:cubicBezTo>
                  <a:pt x="212488" y="535912"/>
                  <a:pt x="165595" y="507441"/>
                  <a:pt x="133775" y="442127"/>
                </a:cubicBezTo>
                <a:cubicBezTo>
                  <a:pt x="101955" y="376813"/>
                  <a:pt x="79347" y="259582"/>
                  <a:pt x="63437" y="211015"/>
                </a:cubicBezTo>
                <a:cubicBezTo>
                  <a:pt x="47527" y="162448"/>
                  <a:pt x="39153" y="163285"/>
                  <a:pt x="38316" y="150725"/>
                </a:cubicBezTo>
                <a:cubicBezTo>
                  <a:pt x="37479" y="138165"/>
                  <a:pt x="39991" y="106344"/>
                  <a:pt x="58413" y="135652"/>
                </a:cubicBezTo>
                <a:cubicBezTo>
                  <a:pt x="76835" y="164960"/>
                  <a:pt x="114516" y="251208"/>
                  <a:pt x="148848" y="326571"/>
                </a:cubicBezTo>
                <a:cubicBezTo>
                  <a:pt x="183180" y="401934"/>
                  <a:pt x="212487" y="497393"/>
                  <a:pt x="264404" y="587828"/>
                </a:cubicBezTo>
                <a:cubicBezTo>
                  <a:pt x="316321" y="678263"/>
                  <a:pt x="400057" y="769536"/>
                  <a:pt x="460347" y="869182"/>
                </a:cubicBezTo>
                <a:cubicBezTo>
                  <a:pt x="520637" y="968828"/>
                  <a:pt x="569204" y="1085222"/>
                  <a:pt x="626145" y="1185705"/>
                </a:cubicBezTo>
                <a:cubicBezTo>
                  <a:pt x="683086" y="1286188"/>
                  <a:pt x="759286" y="1407606"/>
                  <a:pt x="801991" y="1472083"/>
                </a:cubicBezTo>
                <a:cubicBezTo>
                  <a:pt x="844696" y="1536560"/>
                  <a:pt x="859769" y="1550796"/>
                  <a:pt x="882378" y="1572567"/>
                </a:cubicBezTo>
                <a:cubicBezTo>
                  <a:pt x="904987" y="1594339"/>
                  <a:pt x="947692" y="1622809"/>
                  <a:pt x="937644" y="1602712"/>
                </a:cubicBezTo>
                <a:cubicBezTo>
                  <a:pt x="927596" y="1582615"/>
                  <a:pt x="868143" y="1522324"/>
                  <a:pt x="822088" y="1451986"/>
                </a:cubicBezTo>
                <a:cubicBezTo>
                  <a:pt x="776033" y="1381648"/>
                  <a:pt x="716580" y="1269441"/>
                  <a:pt x="661314" y="1180681"/>
                </a:cubicBezTo>
                <a:cubicBezTo>
                  <a:pt x="606048" y="1091921"/>
                  <a:pt x="534035" y="1001486"/>
                  <a:pt x="490492" y="919424"/>
                </a:cubicBezTo>
                <a:cubicBezTo>
                  <a:pt x="446949" y="837363"/>
                  <a:pt x="435226" y="763675"/>
                  <a:pt x="400057" y="688312"/>
                </a:cubicBezTo>
                <a:cubicBezTo>
                  <a:pt x="364888" y="612949"/>
                  <a:pt x="316321" y="530888"/>
                  <a:pt x="279477" y="467248"/>
                </a:cubicBezTo>
                <a:cubicBezTo>
                  <a:pt x="242633" y="403608"/>
                  <a:pt x="208301" y="354204"/>
                  <a:pt x="178993" y="306474"/>
                </a:cubicBezTo>
                <a:cubicBezTo>
                  <a:pt x="149685" y="258744"/>
                  <a:pt x="114516" y="211852"/>
                  <a:pt x="103630" y="180870"/>
                </a:cubicBezTo>
                <a:cubicBezTo>
                  <a:pt x="92744" y="149888"/>
                  <a:pt x="108655" y="123929"/>
                  <a:pt x="113679" y="120580"/>
                </a:cubicBezTo>
                <a:cubicBezTo>
                  <a:pt x="118703" y="117231"/>
                  <a:pt x="133775" y="160773"/>
                  <a:pt x="133775" y="160773"/>
                </a:cubicBezTo>
                <a:cubicBezTo>
                  <a:pt x="169781" y="231949"/>
                  <a:pt x="257705" y="401934"/>
                  <a:pt x="329718" y="547635"/>
                </a:cubicBezTo>
                <a:cubicBezTo>
                  <a:pt x="401731" y="693336"/>
                  <a:pt x="495517" y="901002"/>
                  <a:pt x="565855" y="1034980"/>
                </a:cubicBezTo>
                <a:cubicBezTo>
                  <a:pt x="636193" y="1168958"/>
                  <a:pt x="693971" y="1260231"/>
                  <a:pt x="751749" y="1351503"/>
                </a:cubicBezTo>
                <a:cubicBezTo>
                  <a:pt x="809527" y="1442775"/>
                  <a:pt x="875679" y="1529861"/>
                  <a:pt x="912523" y="1582615"/>
                </a:cubicBezTo>
                <a:cubicBezTo>
                  <a:pt x="949367" y="1635369"/>
                  <a:pt x="950204" y="1642068"/>
                  <a:pt x="972813" y="1668026"/>
                </a:cubicBezTo>
                <a:cubicBezTo>
                  <a:pt x="995422" y="1693984"/>
                  <a:pt x="1030590" y="1734177"/>
                  <a:pt x="1048175" y="1738364"/>
                </a:cubicBezTo>
                <a:cubicBezTo>
                  <a:pt x="1065760" y="1742551"/>
                  <a:pt x="1079996" y="1720780"/>
                  <a:pt x="1078321" y="1693147"/>
                </a:cubicBezTo>
                <a:cubicBezTo>
                  <a:pt x="1076646" y="1665514"/>
                  <a:pt x="1076646" y="1640393"/>
                  <a:pt x="1038127" y="1572567"/>
                </a:cubicBezTo>
                <a:cubicBezTo>
                  <a:pt x="999608" y="1504741"/>
                  <a:pt x="901637" y="1367413"/>
                  <a:pt x="847208" y="1286189"/>
                </a:cubicBezTo>
                <a:cubicBezTo>
                  <a:pt x="792780" y="1204965"/>
                  <a:pt x="755099" y="1159747"/>
                  <a:pt x="711556" y="1085222"/>
                </a:cubicBezTo>
                <a:cubicBezTo>
                  <a:pt x="668013" y="1010697"/>
                  <a:pt x="621120" y="912725"/>
                  <a:pt x="585951" y="839037"/>
                </a:cubicBezTo>
                <a:cubicBezTo>
                  <a:pt x="550782" y="765349"/>
                  <a:pt x="527336" y="693336"/>
                  <a:pt x="500540" y="643094"/>
                </a:cubicBezTo>
                <a:cubicBezTo>
                  <a:pt x="473745" y="592852"/>
                  <a:pt x="451136" y="591177"/>
                  <a:pt x="425178" y="537586"/>
                </a:cubicBezTo>
                <a:cubicBezTo>
                  <a:pt x="399220" y="483995"/>
                  <a:pt x="374936" y="378488"/>
                  <a:pt x="344791" y="321547"/>
                </a:cubicBezTo>
                <a:cubicBezTo>
                  <a:pt x="314646" y="264606"/>
                  <a:pt x="273615" y="233623"/>
                  <a:pt x="244307" y="195942"/>
                </a:cubicBezTo>
                <a:cubicBezTo>
                  <a:pt x="214999" y="158261"/>
                  <a:pt x="180668" y="104670"/>
                  <a:pt x="168945" y="95459"/>
                </a:cubicBezTo>
                <a:cubicBezTo>
                  <a:pt x="157222" y="86248"/>
                  <a:pt x="155547" y="103833"/>
                  <a:pt x="173969" y="140677"/>
                </a:cubicBezTo>
                <a:cubicBezTo>
                  <a:pt x="192391" y="177521"/>
                  <a:pt x="248495" y="250372"/>
                  <a:pt x="279477" y="316523"/>
                </a:cubicBezTo>
                <a:cubicBezTo>
                  <a:pt x="310459" y="382674"/>
                  <a:pt x="333905" y="478133"/>
                  <a:pt x="359863" y="537586"/>
                </a:cubicBezTo>
                <a:cubicBezTo>
                  <a:pt x="385821" y="597039"/>
                  <a:pt x="405081" y="607087"/>
                  <a:pt x="435226" y="673239"/>
                </a:cubicBezTo>
                <a:cubicBezTo>
                  <a:pt x="465371" y="739391"/>
                  <a:pt x="501378" y="849922"/>
                  <a:pt x="540734" y="934496"/>
                </a:cubicBezTo>
                <a:cubicBezTo>
                  <a:pt x="580090" y="1019070"/>
                  <a:pt x="636193" y="1122065"/>
                  <a:pt x="671362" y="1180681"/>
                </a:cubicBezTo>
                <a:cubicBezTo>
                  <a:pt x="706531" y="1239297"/>
                  <a:pt x="719092" y="1237622"/>
                  <a:pt x="751749" y="1286189"/>
                </a:cubicBezTo>
                <a:cubicBezTo>
                  <a:pt x="784406" y="1334756"/>
                  <a:pt x="837997" y="1426028"/>
                  <a:pt x="867305" y="1472083"/>
                </a:cubicBezTo>
                <a:cubicBezTo>
                  <a:pt x="896613" y="1518138"/>
                  <a:pt x="924246" y="1539909"/>
                  <a:pt x="927595" y="1562518"/>
                </a:cubicBezTo>
                <a:cubicBezTo>
                  <a:pt x="930945" y="1585127"/>
                  <a:pt x="907499" y="1632019"/>
                  <a:pt x="887402" y="1607736"/>
                </a:cubicBezTo>
                <a:cubicBezTo>
                  <a:pt x="867305" y="1583453"/>
                  <a:pt x="849720" y="1486318"/>
                  <a:pt x="807015" y="1416817"/>
                </a:cubicBezTo>
                <a:cubicBezTo>
                  <a:pt x="764310" y="1347316"/>
                  <a:pt x="684760" y="1264417"/>
                  <a:pt x="631169" y="1190729"/>
                </a:cubicBezTo>
                <a:cubicBezTo>
                  <a:pt x="577578" y="1117041"/>
                  <a:pt x="525661" y="1053402"/>
                  <a:pt x="485468" y="974690"/>
                </a:cubicBezTo>
                <a:cubicBezTo>
                  <a:pt x="445275" y="895978"/>
                  <a:pt x="432714" y="811404"/>
                  <a:pt x="390008" y="718457"/>
                </a:cubicBezTo>
                <a:cubicBezTo>
                  <a:pt x="347303" y="625510"/>
                  <a:pt x="269428" y="494881"/>
                  <a:pt x="229235" y="417006"/>
                </a:cubicBezTo>
                <a:cubicBezTo>
                  <a:pt x="189042" y="339131"/>
                  <a:pt x="174806" y="294751"/>
                  <a:pt x="148848" y="251208"/>
                </a:cubicBezTo>
                <a:cubicBezTo>
                  <a:pt x="122890" y="207665"/>
                  <a:pt x="81021" y="150725"/>
                  <a:pt x="73485" y="155749"/>
                </a:cubicBezTo>
                <a:cubicBezTo>
                  <a:pt x="65949" y="160773"/>
                  <a:pt x="73485" y="226087"/>
                  <a:pt x="103630" y="281353"/>
                </a:cubicBezTo>
                <a:cubicBezTo>
                  <a:pt x="133775" y="336619"/>
                  <a:pt x="216675" y="419519"/>
                  <a:pt x="254356" y="487345"/>
                </a:cubicBezTo>
                <a:cubicBezTo>
                  <a:pt x="292037" y="555172"/>
                  <a:pt x="296224" y="609600"/>
                  <a:pt x="329718" y="688312"/>
                </a:cubicBezTo>
                <a:cubicBezTo>
                  <a:pt x="363212" y="767024"/>
                  <a:pt x="406756" y="870019"/>
                  <a:pt x="455323" y="959617"/>
                </a:cubicBezTo>
                <a:cubicBezTo>
                  <a:pt x="503890" y="1049215"/>
                  <a:pt x="578416" y="1153048"/>
                  <a:pt x="621121" y="1225898"/>
                </a:cubicBezTo>
                <a:cubicBezTo>
                  <a:pt x="663827" y="1298749"/>
                  <a:pt x="673037" y="1336430"/>
                  <a:pt x="711556" y="1396720"/>
                </a:cubicBezTo>
                <a:cubicBezTo>
                  <a:pt x="750075" y="1457010"/>
                  <a:pt x="821251" y="1552470"/>
                  <a:pt x="852233" y="1587639"/>
                </a:cubicBezTo>
                <a:cubicBezTo>
                  <a:pt x="883215" y="1622808"/>
                  <a:pt x="915035" y="1644580"/>
                  <a:pt x="897450" y="1607736"/>
                </a:cubicBezTo>
                <a:cubicBezTo>
                  <a:pt x="879865" y="1570892"/>
                  <a:pt x="804503" y="1464546"/>
                  <a:pt x="746725" y="1366575"/>
                </a:cubicBezTo>
                <a:cubicBezTo>
                  <a:pt x="688947" y="1268604"/>
                  <a:pt x="609397" y="1135463"/>
                  <a:pt x="550782" y="1019907"/>
                </a:cubicBezTo>
                <a:cubicBezTo>
                  <a:pt x="492167" y="904351"/>
                  <a:pt x="436064" y="773722"/>
                  <a:pt x="395033" y="673239"/>
                </a:cubicBezTo>
                <a:cubicBezTo>
                  <a:pt x="354002" y="572756"/>
                  <a:pt x="333067" y="486507"/>
                  <a:pt x="304597" y="417006"/>
                </a:cubicBezTo>
                <a:cubicBezTo>
                  <a:pt x="276127" y="347505"/>
                  <a:pt x="247657" y="303963"/>
                  <a:pt x="224211" y="256233"/>
                </a:cubicBezTo>
                <a:cubicBezTo>
                  <a:pt x="200765" y="208503"/>
                  <a:pt x="183180" y="165797"/>
                  <a:pt x="163921" y="130628"/>
                </a:cubicBezTo>
                <a:cubicBezTo>
                  <a:pt x="144662" y="95459"/>
                  <a:pt x="122053" y="58615"/>
                  <a:pt x="108655" y="45217"/>
                </a:cubicBezTo>
                <a:cubicBezTo>
                  <a:pt x="95257" y="31819"/>
                  <a:pt x="95257" y="43542"/>
                  <a:pt x="83534" y="50241"/>
                </a:cubicBezTo>
                <a:cubicBezTo>
                  <a:pt x="71811" y="56940"/>
                  <a:pt x="33292" y="49404"/>
                  <a:pt x="38316" y="85411"/>
                </a:cubicBezTo>
                <a:cubicBezTo>
                  <a:pt x="43340" y="121418"/>
                  <a:pt x="68461" y="185894"/>
                  <a:pt x="113679" y="266281"/>
                </a:cubicBezTo>
                <a:cubicBezTo>
                  <a:pt x="158897" y="346668"/>
                  <a:pt x="234259" y="425379"/>
                  <a:pt x="309622" y="567731"/>
                </a:cubicBezTo>
                <a:cubicBezTo>
                  <a:pt x="384985" y="710083"/>
                  <a:pt x="484631" y="967154"/>
                  <a:pt x="565855" y="1120391"/>
                </a:cubicBezTo>
                <a:cubicBezTo>
                  <a:pt x="647079" y="1273629"/>
                  <a:pt x="746725" y="1405095"/>
                  <a:pt x="796967" y="1487156"/>
                </a:cubicBezTo>
                <a:cubicBezTo>
                  <a:pt x="847209" y="1569217"/>
                  <a:pt x="858094" y="1606898"/>
                  <a:pt x="867305" y="1612760"/>
                </a:cubicBezTo>
                <a:cubicBezTo>
                  <a:pt x="876516" y="1618622"/>
                  <a:pt x="902475" y="1604386"/>
                  <a:pt x="852233" y="1522325"/>
                </a:cubicBezTo>
                <a:cubicBezTo>
                  <a:pt x="801991" y="1440264"/>
                  <a:pt x="648754" y="1262743"/>
                  <a:pt x="565855" y="1120391"/>
                </a:cubicBezTo>
                <a:cubicBezTo>
                  <a:pt x="482956" y="978039"/>
                  <a:pt x="415129" y="802193"/>
                  <a:pt x="354839" y="668215"/>
                </a:cubicBezTo>
                <a:cubicBezTo>
                  <a:pt x="294549" y="534237"/>
                  <a:pt x="245145" y="408633"/>
                  <a:pt x="204114" y="316523"/>
                </a:cubicBezTo>
                <a:cubicBezTo>
                  <a:pt x="163083" y="224413"/>
                  <a:pt x="129589" y="159099"/>
                  <a:pt x="108655" y="115556"/>
                </a:cubicBezTo>
                <a:cubicBezTo>
                  <a:pt x="87721" y="72013"/>
                  <a:pt x="83115" y="63639"/>
                  <a:pt x="78510" y="55266"/>
                </a:cubicBezTo>
              </a:path>
            </a:pathLst>
          </a:custGeom>
          <a:noFill/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6366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-0.25951 0.43726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82" y="2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67943" y="0"/>
            <a:ext cx="73021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Сплинт-терапия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143000"/>
            <a:ext cx="6858000" cy="457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9" t="571" r="9576" b="3238"/>
          <a:stretch/>
        </p:blipFill>
        <p:spPr>
          <a:xfrm>
            <a:off x="4767943" y="783136"/>
            <a:ext cx="5935904" cy="47430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163" y="3154679"/>
            <a:ext cx="5160917" cy="34406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Стрелка вправо 5"/>
          <p:cNvSpPr/>
          <p:nvPr/>
        </p:nvSpPr>
        <p:spPr>
          <a:xfrm>
            <a:off x="1240972" y="5682343"/>
            <a:ext cx="1449978" cy="744583"/>
          </a:xfrm>
          <a:prstGeom prst="rightArrow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2005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608" y="715036"/>
            <a:ext cx="9784895" cy="5633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762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0" y="6189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Обрабатываем практически не редуцируя окклюзионную поверхность 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"/>
          <a:stretch/>
        </p:blipFill>
        <p:spPr>
          <a:xfrm>
            <a:off x="1276608" y="715036"/>
            <a:ext cx="9788055" cy="5633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762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326" y="1318884"/>
            <a:ext cx="2839548" cy="4807596"/>
          </a:xfrm>
          <a:prstGeom prst="rect">
            <a:avLst/>
          </a:prstGeom>
          <a:effectLst>
            <a:softEdge rad="546100"/>
          </a:effectLst>
        </p:spPr>
      </p:pic>
    </p:spTree>
    <p:extLst>
      <p:ext uri="{BB962C8B-B14F-4D97-AF65-F5344CB8AC3E}">
        <p14:creationId xmlns:p14="http://schemas.microsoft.com/office/powerpoint/2010/main" val="424498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81481E-6 L 0.08203 0.00325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2" y="16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81481E-6 L 0.08216 0.00139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2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77785" y="1759672"/>
            <a:ext cx="5463543" cy="364236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8471" y="1820994"/>
            <a:ext cx="3331029" cy="1907177"/>
          </a:xfrm>
          <a:prstGeom prst="rect">
            <a:avLst/>
          </a:prstGeom>
          <a:solidFill>
            <a:schemeClr val="accent1">
              <a:alpha val="6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834" y="849081"/>
            <a:ext cx="4740017" cy="27562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834" y="3728169"/>
            <a:ext cx="4740017" cy="25844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3" r="8053"/>
          <a:stretch/>
        </p:blipFill>
        <p:spPr>
          <a:xfrm>
            <a:off x="7942218" y="1694764"/>
            <a:ext cx="4088322" cy="37721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139700" dir="5400000" sy="-100000" algn="bl" rotWithShape="0"/>
            <a:softEdge rad="0"/>
          </a:effectLst>
        </p:spPr>
      </p:pic>
      <p:sp>
        <p:nvSpPr>
          <p:cNvPr id="7" name="TextBox 6"/>
          <p:cNvSpPr txBox="1"/>
          <p:nvPr/>
        </p:nvSpPr>
        <p:spPr>
          <a:xfrm>
            <a:off x="0" y="101515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Перерегистрация соотношения челюстей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559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6048"/>
            <a:ext cx="5580017" cy="4638992"/>
          </a:xfrm>
          <a:prstGeom prst="rect">
            <a:avLst/>
          </a:prstGeom>
          <a:effectLst>
            <a:softEdge rad="5842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9" t="190" r="11100" b="-190"/>
          <a:stretch/>
        </p:blipFill>
        <p:spPr>
          <a:xfrm flipH="1">
            <a:off x="5864136" y="896910"/>
            <a:ext cx="6192882" cy="52687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04503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прикуса на боковых зубах. Фронт – композит 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795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" y="844528"/>
            <a:ext cx="10788129" cy="5791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635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" y="860913"/>
            <a:ext cx="10788129" cy="58036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800" dir="5400000" sy="-100000" algn="bl" rotWithShape="0"/>
          </a:effectLst>
        </p:spPr>
      </p:pic>
      <p:cxnSp>
        <p:nvCxnSpPr>
          <p:cNvPr id="6" name="Прямая со стрелкой 5"/>
          <p:cNvCxnSpPr/>
          <p:nvPr/>
        </p:nvCxnSpPr>
        <p:spPr>
          <a:xfrm flipH="1" flipV="1">
            <a:off x="7641772" y="4167053"/>
            <a:ext cx="1502228" cy="215537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Овал 9"/>
          <p:cNvSpPr/>
          <p:nvPr/>
        </p:nvSpPr>
        <p:spPr>
          <a:xfrm rot="519939">
            <a:off x="901062" y="3304363"/>
            <a:ext cx="3631474" cy="1293101"/>
          </a:xfrm>
          <a:prstGeom prst="ellipse">
            <a:avLst/>
          </a:prstGeom>
          <a:noFill/>
          <a:ln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0" y="104503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клыкового ведения 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001" y="689278"/>
            <a:ext cx="8191998" cy="59752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34466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0" t="11242" b="4779"/>
          <a:stretch/>
        </p:blipFill>
        <p:spPr>
          <a:xfrm>
            <a:off x="537210" y="708660"/>
            <a:ext cx="5502853" cy="290322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" t="10388" r="2176" b="8832"/>
          <a:stretch/>
        </p:blipFill>
        <p:spPr>
          <a:xfrm>
            <a:off x="6160771" y="708660"/>
            <a:ext cx="5508880" cy="290322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85" b="5101"/>
          <a:stretch/>
        </p:blipFill>
        <p:spPr>
          <a:xfrm>
            <a:off x="537210" y="3726179"/>
            <a:ext cx="5502853" cy="2989025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4"/>
          <a:stretch/>
        </p:blipFill>
        <p:spPr>
          <a:xfrm>
            <a:off x="6160770" y="3726179"/>
            <a:ext cx="5508881" cy="2989025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 справа и слева в окклюзии и при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латеротрузиях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57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16" y="1318620"/>
            <a:ext cx="6467204" cy="43114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685" y="1318620"/>
            <a:ext cx="5212080" cy="27408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42000" endPos="39000" dist="1905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0" y="288503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Примерка каркасов и контроль соотношения челюстей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97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86" y="1362252"/>
            <a:ext cx="5767978" cy="4698913"/>
          </a:xfrm>
          <a:prstGeom prst="rect">
            <a:avLst/>
          </a:prstGeom>
          <a:ln>
            <a:solidFill>
              <a:schemeClr val="bg1"/>
            </a:solidFill>
          </a:ln>
          <a:effectLst>
            <a:softEdge rad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62252"/>
            <a:ext cx="5931908" cy="469891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0" y="300446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Постоянно протезируем боковые зубы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23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" t="7620" r="7673" b="5523"/>
          <a:stretch/>
        </p:blipFill>
        <p:spPr>
          <a:xfrm>
            <a:off x="1606731" y="705394"/>
            <a:ext cx="9157064" cy="59566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1" y="0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заканчиваем фронт отдельным этапом 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8" t="9650" r="7265" b="12557"/>
          <a:stretch/>
        </p:blipFill>
        <p:spPr>
          <a:xfrm>
            <a:off x="1606731" y="705394"/>
            <a:ext cx="9157063" cy="59566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620" y="694781"/>
            <a:ext cx="9898759" cy="596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45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3. примеры зубов (19)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8" r="7713"/>
          <a:stretch/>
        </p:blipFill>
        <p:spPr>
          <a:xfrm rot="5400000">
            <a:off x="5123892" y="968299"/>
            <a:ext cx="6048672" cy="4536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827" y="212215"/>
            <a:ext cx="4032448" cy="60486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лилиния 2"/>
          <p:cNvSpPr/>
          <p:nvPr/>
        </p:nvSpPr>
        <p:spPr>
          <a:xfrm>
            <a:off x="2892719" y="2949530"/>
            <a:ext cx="736306" cy="627649"/>
          </a:xfrm>
          <a:custGeom>
            <a:avLst/>
            <a:gdLst>
              <a:gd name="connsiteX0" fmla="*/ 680792 w 736306"/>
              <a:gd name="connsiteY0" fmla="*/ 5413 h 627649"/>
              <a:gd name="connsiteX1" fmla="*/ 523774 w 736306"/>
              <a:gd name="connsiteY1" fmla="*/ 14649 h 627649"/>
              <a:gd name="connsiteX2" fmla="*/ 357520 w 736306"/>
              <a:gd name="connsiteY2" fmla="*/ 116249 h 627649"/>
              <a:gd name="connsiteX3" fmla="*/ 191265 w 736306"/>
              <a:gd name="connsiteY3" fmla="*/ 310213 h 627649"/>
              <a:gd name="connsiteX4" fmla="*/ 98902 w 736306"/>
              <a:gd name="connsiteY4" fmla="*/ 411813 h 627649"/>
              <a:gd name="connsiteX5" fmla="*/ 6538 w 736306"/>
              <a:gd name="connsiteY5" fmla="*/ 476467 h 627649"/>
              <a:gd name="connsiteX6" fmla="*/ 34247 w 736306"/>
              <a:gd name="connsiteY6" fmla="*/ 615013 h 627649"/>
              <a:gd name="connsiteX7" fmla="*/ 246683 w 736306"/>
              <a:gd name="connsiteY7" fmla="*/ 615013 h 627649"/>
              <a:gd name="connsiteX8" fmla="*/ 477592 w 736306"/>
              <a:gd name="connsiteY8" fmla="*/ 559594 h 627649"/>
              <a:gd name="connsiteX9" fmla="*/ 634611 w 736306"/>
              <a:gd name="connsiteY9" fmla="*/ 550358 h 627649"/>
              <a:gd name="connsiteX10" fmla="*/ 736211 w 736306"/>
              <a:gd name="connsiteY10" fmla="*/ 504176 h 627649"/>
              <a:gd name="connsiteX11" fmla="*/ 653083 w 736306"/>
              <a:gd name="connsiteY11" fmla="*/ 190140 h 627649"/>
              <a:gd name="connsiteX12" fmla="*/ 653083 w 736306"/>
              <a:gd name="connsiteY12" fmla="*/ 60831 h 627649"/>
              <a:gd name="connsiteX13" fmla="*/ 680792 w 736306"/>
              <a:gd name="connsiteY13" fmla="*/ 5413 h 62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36306" h="627649">
                <a:moveTo>
                  <a:pt x="680792" y="5413"/>
                </a:moveTo>
                <a:cubicBezTo>
                  <a:pt x="659241" y="-2284"/>
                  <a:pt x="577653" y="-3824"/>
                  <a:pt x="523774" y="14649"/>
                </a:cubicBezTo>
                <a:cubicBezTo>
                  <a:pt x="469895" y="33122"/>
                  <a:pt x="412938" y="66988"/>
                  <a:pt x="357520" y="116249"/>
                </a:cubicBezTo>
                <a:cubicBezTo>
                  <a:pt x="302102" y="165510"/>
                  <a:pt x="234368" y="260952"/>
                  <a:pt x="191265" y="310213"/>
                </a:cubicBezTo>
                <a:cubicBezTo>
                  <a:pt x="148162" y="359474"/>
                  <a:pt x="129690" y="384104"/>
                  <a:pt x="98902" y="411813"/>
                </a:cubicBezTo>
                <a:cubicBezTo>
                  <a:pt x="68114" y="439522"/>
                  <a:pt x="17314" y="442600"/>
                  <a:pt x="6538" y="476467"/>
                </a:cubicBezTo>
                <a:cubicBezTo>
                  <a:pt x="-4238" y="510334"/>
                  <a:pt x="-5777" y="591922"/>
                  <a:pt x="34247" y="615013"/>
                </a:cubicBezTo>
                <a:cubicBezTo>
                  <a:pt x="74271" y="638104"/>
                  <a:pt x="172792" y="624250"/>
                  <a:pt x="246683" y="615013"/>
                </a:cubicBezTo>
                <a:cubicBezTo>
                  <a:pt x="320574" y="605777"/>
                  <a:pt x="412937" y="570370"/>
                  <a:pt x="477592" y="559594"/>
                </a:cubicBezTo>
                <a:cubicBezTo>
                  <a:pt x="542247" y="548818"/>
                  <a:pt x="591508" y="559594"/>
                  <a:pt x="634611" y="550358"/>
                </a:cubicBezTo>
                <a:cubicBezTo>
                  <a:pt x="677714" y="541122"/>
                  <a:pt x="733132" y="564212"/>
                  <a:pt x="736211" y="504176"/>
                </a:cubicBezTo>
                <a:cubicBezTo>
                  <a:pt x="739290" y="444140"/>
                  <a:pt x="666938" y="264031"/>
                  <a:pt x="653083" y="190140"/>
                </a:cubicBezTo>
                <a:cubicBezTo>
                  <a:pt x="639228" y="116249"/>
                  <a:pt x="651544" y="87001"/>
                  <a:pt x="653083" y="60831"/>
                </a:cubicBezTo>
                <a:cubicBezTo>
                  <a:pt x="654622" y="34661"/>
                  <a:pt x="702343" y="13110"/>
                  <a:pt x="680792" y="5413"/>
                </a:cubicBezTo>
                <a:close/>
              </a:path>
            </a:pathLst>
          </a:custGeom>
          <a:solidFill>
            <a:srgbClr val="FFFF0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олилиния 4"/>
          <p:cNvSpPr/>
          <p:nvPr/>
        </p:nvSpPr>
        <p:spPr>
          <a:xfrm>
            <a:off x="8400257" y="2996952"/>
            <a:ext cx="601979" cy="792088"/>
          </a:xfrm>
          <a:custGeom>
            <a:avLst/>
            <a:gdLst>
              <a:gd name="connsiteX0" fmla="*/ 0 w 601979"/>
              <a:gd name="connsiteY0" fmla="*/ 0 h 740268"/>
              <a:gd name="connsiteX1" fmla="*/ 176981 w 601979"/>
              <a:gd name="connsiteY1" fmla="*/ 117987 h 740268"/>
              <a:gd name="connsiteX2" fmla="*/ 363794 w 601979"/>
              <a:gd name="connsiteY2" fmla="*/ 147484 h 740268"/>
              <a:gd name="connsiteX3" fmla="*/ 481781 w 601979"/>
              <a:gd name="connsiteY3" fmla="*/ 78658 h 740268"/>
              <a:gd name="connsiteX4" fmla="*/ 530942 w 601979"/>
              <a:gd name="connsiteY4" fmla="*/ 19665 h 740268"/>
              <a:gd name="connsiteX5" fmla="*/ 530942 w 601979"/>
              <a:gd name="connsiteY5" fmla="*/ 19665 h 740268"/>
              <a:gd name="connsiteX6" fmla="*/ 599768 w 601979"/>
              <a:gd name="connsiteY6" fmla="*/ 373626 h 740268"/>
              <a:gd name="connsiteX7" fmla="*/ 580104 w 601979"/>
              <a:gd name="connsiteY7" fmla="*/ 560439 h 740268"/>
              <a:gd name="connsiteX8" fmla="*/ 530942 w 601979"/>
              <a:gd name="connsiteY8" fmla="*/ 737420 h 740268"/>
              <a:gd name="connsiteX9" fmla="*/ 344129 w 601979"/>
              <a:gd name="connsiteY9" fmla="*/ 412955 h 740268"/>
              <a:gd name="connsiteX10" fmla="*/ 216310 w 601979"/>
              <a:gd name="connsiteY10" fmla="*/ 216310 h 740268"/>
              <a:gd name="connsiteX11" fmla="*/ 39329 w 601979"/>
              <a:gd name="connsiteY11" fmla="*/ 39329 h 740268"/>
              <a:gd name="connsiteX12" fmla="*/ 58994 w 601979"/>
              <a:gd name="connsiteY12" fmla="*/ 9832 h 740268"/>
              <a:gd name="connsiteX13" fmla="*/ 58994 w 601979"/>
              <a:gd name="connsiteY13" fmla="*/ 9832 h 740268"/>
              <a:gd name="connsiteX14" fmla="*/ 58994 w 601979"/>
              <a:gd name="connsiteY14" fmla="*/ 9832 h 740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01979" h="740268">
                <a:moveTo>
                  <a:pt x="0" y="0"/>
                </a:moveTo>
                <a:cubicBezTo>
                  <a:pt x="58174" y="46703"/>
                  <a:pt x="116349" y="93406"/>
                  <a:pt x="176981" y="117987"/>
                </a:cubicBezTo>
                <a:cubicBezTo>
                  <a:pt x="237613" y="142568"/>
                  <a:pt x="312994" y="154039"/>
                  <a:pt x="363794" y="147484"/>
                </a:cubicBezTo>
                <a:cubicBezTo>
                  <a:pt x="414594" y="140929"/>
                  <a:pt x="453923" y="99961"/>
                  <a:pt x="481781" y="78658"/>
                </a:cubicBezTo>
                <a:cubicBezTo>
                  <a:pt x="509639" y="57355"/>
                  <a:pt x="530942" y="19665"/>
                  <a:pt x="530942" y="19665"/>
                </a:cubicBezTo>
                <a:lnTo>
                  <a:pt x="530942" y="19665"/>
                </a:lnTo>
                <a:cubicBezTo>
                  <a:pt x="542413" y="78658"/>
                  <a:pt x="591574" y="283497"/>
                  <a:pt x="599768" y="373626"/>
                </a:cubicBezTo>
                <a:cubicBezTo>
                  <a:pt x="607962" y="463755"/>
                  <a:pt x="591575" y="499807"/>
                  <a:pt x="580104" y="560439"/>
                </a:cubicBezTo>
                <a:cubicBezTo>
                  <a:pt x="568633" y="621071"/>
                  <a:pt x="570271" y="762001"/>
                  <a:pt x="530942" y="737420"/>
                </a:cubicBezTo>
                <a:cubicBezTo>
                  <a:pt x="491613" y="712839"/>
                  <a:pt x="396568" y="499807"/>
                  <a:pt x="344129" y="412955"/>
                </a:cubicBezTo>
                <a:cubicBezTo>
                  <a:pt x="291690" y="326103"/>
                  <a:pt x="267110" y="278581"/>
                  <a:pt x="216310" y="216310"/>
                </a:cubicBezTo>
                <a:cubicBezTo>
                  <a:pt x="165510" y="154039"/>
                  <a:pt x="65548" y="73742"/>
                  <a:pt x="39329" y="39329"/>
                </a:cubicBezTo>
                <a:cubicBezTo>
                  <a:pt x="13110" y="4916"/>
                  <a:pt x="58994" y="9832"/>
                  <a:pt x="58994" y="9832"/>
                </a:cubicBezTo>
                <a:lnTo>
                  <a:pt x="58994" y="9832"/>
                </a:lnTo>
                <a:lnTo>
                  <a:pt x="58994" y="9832"/>
                </a:lnTo>
              </a:path>
            </a:pathLst>
          </a:custGeom>
          <a:solidFill>
            <a:srgbClr val="FFFF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225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. Рон  (2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775520" y="548680"/>
            <a:ext cx="8676456" cy="578430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олилиния 2"/>
          <p:cNvSpPr/>
          <p:nvPr/>
        </p:nvSpPr>
        <p:spPr>
          <a:xfrm>
            <a:off x="2210984" y="3967813"/>
            <a:ext cx="1302907" cy="988331"/>
          </a:xfrm>
          <a:custGeom>
            <a:avLst/>
            <a:gdLst>
              <a:gd name="connsiteX0" fmla="*/ 1210643 w 1302907"/>
              <a:gd name="connsiteY0" fmla="*/ 33917 h 988331"/>
              <a:gd name="connsiteX1" fmla="*/ 827185 w 1302907"/>
              <a:gd name="connsiteY1" fmla="*/ 33917 h 988331"/>
              <a:gd name="connsiteX2" fmla="*/ 581378 w 1302907"/>
              <a:gd name="connsiteY2" fmla="*/ 14253 h 988331"/>
              <a:gd name="connsiteX3" fmla="*/ 365069 w 1302907"/>
              <a:gd name="connsiteY3" fmla="*/ 53582 h 988331"/>
              <a:gd name="connsiteX4" fmla="*/ 296243 w 1302907"/>
              <a:gd name="connsiteY4" fmla="*/ 151904 h 988331"/>
              <a:gd name="connsiteX5" fmla="*/ 158591 w 1302907"/>
              <a:gd name="connsiteY5" fmla="*/ 319053 h 988331"/>
              <a:gd name="connsiteX6" fmla="*/ 1275 w 1302907"/>
              <a:gd name="connsiteY6" fmla="*/ 545194 h 988331"/>
              <a:gd name="connsiteX7" fmla="*/ 89765 w 1302907"/>
              <a:gd name="connsiteY7" fmla="*/ 712343 h 988331"/>
              <a:gd name="connsiteX8" fmla="*/ 188088 w 1302907"/>
              <a:gd name="connsiteY8" fmla="*/ 840162 h 988331"/>
              <a:gd name="connsiteX9" fmla="*/ 384733 w 1302907"/>
              <a:gd name="connsiteY9" fmla="*/ 987646 h 988331"/>
              <a:gd name="connsiteX10" fmla="*/ 542049 w 1302907"/>
              <a:gd name="connsiteY10" fmla="*/ 889323 h 988331"/>
              <a:gd name="connsiteX11" fmla="*/ 699365 w 1302907"/>
              <a:gd name="connsiteY11" fmla="*/ 751672 h 988331"/>
              <a:gd name="connsiteX12" fmla="*/ 945172 w 1302907"/>
              <a:gd name="connsiteY12" fmla="*/ 673014 h 988331"/>
              <a:gd name="connsiteX13" fmla="*/ 1033662 w 1302907"/>
              <a:gd name="connsiteY13" fmla="*/ 555027 h 988331"/>
              <a:gd name="connsiteX14" fmla="*/ 1053327 w 1302907"/>
              <a:gd name="connsiteY14" fmla="*/ 545194 h 988331"/>
              <a:gd name="connsiteX15" fmla="*/ 1289301 w 1302907"/>
              <a:gd name="connsiteY15" fmla="*/ 102743 h 988331"/>
              <a:gd name="connsiteX16" fmla="*/ 1269636 w 1302907"/>
              <a:gd name="connsiteY16" fmla="*/ 4420 h 988331"/>
              <a:gd name="connsiteX17" fmla="*/ 1210643 w 1302907"/>
              <a:gd name="connsiteY17" fmla="*/ 33917 h 988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302907" h="988331">
                <a:moveTo>
                  <a:pt x="1210643" y="33917"/>
                </a:moveTo>
                <a:cubicBezTo>
                  <a:pt x="1136901" y="38833"/>
                  <a:pt x="932062" y="37194"/>
                  <a:pt x="827185" y="33917"/>
                </a:cubicBezTo>
                <a:cubicBezTo>
                  <a:pt x="722308" y="30640"/>
                  <a:pt x="658397" y="10975"/>
                  <a:pt x="581378" y="14253"/>
                </a:cubicBezTo>
                <a:cubicBezTo>
                  <a:pt x="504359" y="17530"/>
                  <a:pt x="412591" y="30640"/>
                  <a:pt x="365069" y="53582"/>
                </a:cubicBezTo>
                <a:cubicBezTo>
                  <a:pt x="317547" y="76524"/>
                  <a:pt x="330656" y="107659"/>
                  <a:pt x="296243" y="151904"/>
                </a:cubicBezTo>
                <a:cubicBezTo>
                  <a:pt x="261830" y="196149"/>
                  <a:pt x="207752" y="253505"/>
                  <a:pt x="158591" y="319053"/>
                </a:cubicBezTo>
                <a:cubicBezTo>
                  <a:pt x="109430" y="384601"/>
                  <a:pt x="12746" y="479646"/>
                  <a:pt x="1275" y="545194"/>
                </a:cubicBezTo>
                <a:cubicBezTo>
                  <a:pt x="-10196" y="610742"/>
                  <a:pt x="58630" y="663182"/>
                  <a:pt x="89765" y="712343"/>
                </a:cubicBezTo>
                <a:cubicBezTo>
                  <a:pt x="120900" y="761504"/>
                  <a:pt x="138927" y="794278"/>
                  <a:pt x="188088" y="840162"/>
                </a:cubicBezTo>
                <a:cubicBezTo>
                  <a:pt x="237249" y="886046"/>
                  <a:pt x="325739" y="979453"/>
                  <a:pt x="384733" y="987646"/>
                </a:cubicBezTo>
                <a:cubicBezTo>
                  <a:pt x="443726" y="995840"/>
                  <a:pt x="489610" y="928652"/>
                  <a:pt x="542049" y="889323"/>
                </a:cubicBezTo>
                <a:cubicBezTo>
                  <a:pt x="594488" y="849994"/>
                  <a:pt x="632178" y="787724"/>
                  <a:pt x="699365" y="751672"/>
                </a:cubicBezTo>
                <a:cubicBezTo>
                  <a:pt x="766552" y="715621"/>
                  <a:pt x="889456" y="705788"/>
                  <a:pt x="945172" y="673014"/>
                </a:cubicBezTo>
                <a:cubicBezTo>
                  <a:pt x="1000888" y="640240"/>
                  <a:pt x="1015636" y="576330"/>
                  <a:pt x="1033662" y="555027"/>
                </a:cubicBezTo>
                <a:cubicBezTo>
                  <a:pt x="1051688" y="533724"/>
                  <a:pt x="1010720" y="620575"/>
                  <a:pt x="1053327" y="545194"/>
                </a:cubicBezTo>
                <a:cubicBezTo>
                  <a:pt x="1095933" y="469813"/>
                  <a:pt x="1253250" y="192872"/>
                  <a:pt x="1289301" y="102743"/>
                </a:cubicBezTo>
                <a:cubicBezTo>
                  <a:pt x="1325352" y="12614"/>
                  <a:pt x="1279468" y="22446"/>
                  <a:pt x="1269636" y="4420"/>
                </a:cubicBezTo>
                <a:cubicBezTo>
                  <a:pt x="1259804" y="-13606"/>
                  <a:pt x="1284385" y="29001"/>
                  <a:pt x="1210643" y="33917"/>
                </a:cubicBezTo>
                <a:close/>
              </a:path>
            </a:pathLst>
          </a:custGeom>
          <a:solidFill>
            <a:srgbClr val="FFFF00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Полилиния 3"/>
          <p:cNvSpPr/>
          <p:nvPr/>
        </p:nvSpPr>
        <p:spPr>
          <a:xfrm>
            <a:off x="4090184" y="2896815"/>
            <a:ext cx="2007222" cy="1281947"/>
          </a:xfrm>
          <a:custGeom>
            <a:avLst/>
            <a:gdLst>
              <a:gd name="connsiteX0" fmla="*/ 147519 w 2007222"/>
              <a:gd name="connsiteY0" fmla="*/ 790283 h 1281947"/>
              <a:gd name="connsiteX1" fmla="*/ 481816 w 2007222"/>
              <a:gd name="connsiteY1" fmla="*/ 603470 h 1281947"/>
              <a:gd name="connsiteX2" fmla="*/ 776784 w 2007222"/>
              <a:gd name="connsiteY2" fmla="*/ 436321 h 1281947"/>
              <a:gd name="connsiteX3" fmla="*/ 1199571 w 2007222"/>
              <a:gd name="connsiteY3" fmla="*/ 269173 h 1281947"/>
              <a:gd name="connsiteX4" fmla="*/ 1415881 w 2007222"/>
              <a:gd name="connsiteY4" fmla="*/ 210180 h 1281947"/>
              <a:gd name="connsiteX5" fmla="*/ 1494539 w 2007222"/>
              <a:gd name="connsiteY5" fmla="*/ 180683 h 1281947"/>
              <a:gd name="connsiteX6" fmla="*/ 1612526 w 2007222"/>
              <a:gd name="connsiteY6" fmla="*/ 141354 h 1281947"/>
              <a:gd name="connsiteX7" fmla="*/ 1760010 w 2007222"/>
              <a:gd name="connsiteY7" fmla="*/ 72528 h 1281947"/>
              <a:gd name="connsiteX8" fmla="*/ 1917326 w 2007222"/>
              <a:gd name="connsiteY8" fmla="*/ 3702 h 1281947"/>
              <a:gd name="connsiteX9" fmla="*/ 2005816 w 2007222"/>
              <a:gd name="connsiteY9" fmla="*/ 23367 h 1281947"/>
              <a:gd name="connsiteX10" fmla="*/ 1966487 w 2007222"/>
              <a:gd name="connsiteY10" fmla="*/ 141354 h 1281947"/>
              <a:gd name="connsiteX11" fmla="*/ 1897661 w 2007222"/>
              <a:gd name="connsiteY11" fmla="*/ 269173 h 1281947"/>
              <a:gd name="connsiteX12" fmla="*/ 1927158 w 2007222"/>
              <a:gd name="connsiteY12" fmla="*/ 436321 h 1281947"/>
              <a:gd name="connsiteX13" fmla="*/ 1927158 w 2007222"/>
              <a:gd name="connsiteY13" fmla="*/ 475651 h 1281947"/>
              <a:gd name="connsiteX14" fmla="*/ 1828835 w 2007222"/>
              <a:gd name="connsiteY14" fmla="*/ 534644 h 1281947"/>
              <a:gd name="connsiteX15" fmla="*/ 1691184 w 2007222"/>
              <a:gd name="connsiteY15" fmla="*/ 613302 h 1281947"/>
              <a:gd name="connsiteX16" fmla="*/ 1543700 w 2007222"/>
              <a:gd name="connsiteY16" fmla="*/ 564141 h 1281947"/>
              <a:gd name="connsiteX17" fmla="*/ 1425713 w 2007222"/>
              <a:gd name="connsiteY17" fmla="*/ 426489 h 1281947"/>
              <a:gd name="connsiteX18" fmla="*/ 1347055 w 2007222"/>
              <a:gd name="connsiteY18" fmla="*/ 387160 h 1281947"/>
              <a:gd name="connsiteX19" fmla="*/ 1219235 w 2007222"/>
              <a:gd name="connsiteY19" fmla="*/ 406825 h 1281947"/>
              <a:gd name="connsiteX20" fmla="*/ 1111081 w 2007222"/>
              <a:gd name="connsiteY20" fmla="*/ 475651 h 1281947"/>
              <a:gd name="connsiteX21" fmla="*/ 1002926 w 2007222"/>
              <a:gd name="connsiteY21" fmla="*/ 554309 h 1281947"/>
              <a:gd name="connsiteX22" fmla="*/ 983261 w 2007222"/>
              <a:gd name="connsiteY22" fmla="*/ 632967 h 1281947"/>
              <a:gd name="connsiteX23" fmla="*/ 993093 w 2007222"/>
              <a:gd name="connsiteY23" fmla="*/ 790283 h 1281947"/>
              <a:gd name="connsiteX24" fmla="*/ 1022590 w 2007222"/>
              <a:gd name="connsiteY24" fmla="*/ 986928 h 1281947"/>
              <a:gd name="connsiteX25" fmla="*/ 924268 w 2007222"/>
              <a:gd name="connsiteY25" fmla="*/ 1085251 h 1281947"/>
              <a:gd name="connsiteX26" fmla="*/ 560474 w 2007222"/>
              <a:gd name="connsiteY26" fmla="*/ 1203238 h 1281947"/>
              <a:gd name="connsiteX27" fmla="*/ 324500 w 2007222"/>
              <a:gd name="connsiteY27" fmla="*/ 1232734 h 1281947"/>
              <a:gd name="connsiteX28" fmla="*/ 78693 w 2007222"/>
              <a:gd name="connsiteY28" fmla="*/ 1281896 h 1281947"/>
              <a:gd name="connsiteX29" fmla="*/ 35 w 2007222"/>
              <a:gd name="connsiteY29" fmla="*/ 1222902 h 1281947"/>
              <a:gd name="connsiteX30" fmla="*/ 68861 w 2007222"/>
              <a:gd name="connsiteY30" fmla="*/ 1006592 h 1281947"/>
              <a:gd name="connsiteX31" fmla="*/ 88526 w 2007222"/>
              <a:gd name="connsiteY31" fmla="*/ 898438 h 1281947"/>
              <a:gd name="connsiteX32" fmla="*/ 147519 w 2007222"/>
              <a:gd name="connsiteY32" fmla="*/ 790283 h 1281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007222" h="1281947">
                <a:moveTo>
                  <a:pt x="147519" y="790283"/>
                </a:moveTo>
                <a:cubicBezTo>
                  <a:pt x="213067" y="741122"/>
                  <a:pt x="481816" y="603470"/>
                  <a:pt x="481816" y="603470"/>
                </a:cubicBezTo>
                <a:cubicBezTo>
                  <a:pt x="586694" y="544476"/>
                  <a:pt x="657158" y="492037"/>
                  <a:pt x="776784" y="436321"/>
                </a:cubicBezTo>
                <a:cubicBezTo>
                  <a:pt x="896410" y="380605"/>
                  <a:pt x="1093055" y="306863"/>
                  <a:pt x="1199571" y="269173"/>
                </a:cubicBezTo>
                <a:cubicBezTo>
                  <a:pt x="1306087" y="231483"/>
                  <a:pt x="1366720" y="224928"/>
                  <a:pt x="1415881" y="210180"/>
                </a:cubicBezTo>
                <a:cubicBezTo>
                  <a:pt x="1465042" y="195432"/>
                  <a:pt x="1461765" y="192154"/>
                  <a:pt x="1494539" y="180683"/>
                </a:cubicBezTo>
                <a:cubicBezTo>
                  <a:pt x="1527313" y="169212"/>
                  <a:pt x="1568281" y="159380"/>
                  <a:pt x="1612526" y="141354"/>
                </a:cubicBezTo>
                <a:cubicBezTo>
                  <a:pt x="1656771" y="123328"/>
                  <a:pt x="1709210" y="95470"/>
                  <a:pt x="1760010" y="72528"/>
                </a:cubicBezTo>
                <a:cubicBezTo>
                  <a:pt x="1810810" y="49586"/>
                  <a:pt x="1876358" y="11895"/>
                  <a:pt x="1917326" y="3702"/>
                </a:cubicBezTo>
                <a:cubicBezTo>
                  <a:pt x="1958294" y="-4491"/>
                  <a:pt x="1997623" y="425"/>
                  <a:pt x="2005816" y="23367"/>
                </a:cubicBezTo>
                <a:cubicBezTo>
                  <a:pt x="2014009" y="46309"/>
                  <a:pt x="1984513" y="100386"/>
                  <a:pt x="1966487" y="141354"/>
                </a:cubicBezTo>
                <a:cubicBezTo>
                  <a:pt x="1948461" y="182322"/>
                  <a:pt x="1904216" y="220012"/>
                  <a:pt x="1897661" y="269173"/>
                </a:cubicBezTo>
                <a:cubicBezTo>
                  <a:pt x="1891106" y="318334"/>
                  <a:pt x="1922242" y="401908"/>
                  <a:pt x="1927158" y="436321"/>
                </a:cubicBezTo>
                <a:cubicBezTo>
                  <a:pt x="1932074" y="470734"/>
                  <a:pt x="1943545" y="459264"/>
                  <a:pt x="1927158" y="475651"/>
                </a:cubicBezTo>
                <a:cubicBezTo>
                  <a:pt x="1910771" y="492038"/>
                  <a:pt x="1868164" y="511702"/>
                  <a:pt x="1828835" y="534644"/>
                </a:cubicBezTo>
                <a:cubicBezTo>
                  <a:pt x="1789506" y="557586"/>
                  <a:pt x="1738706" y="608386"/>
                  <a:pt x="1691184" y="613302"/>
                </a:cubicBezTo>
                <a:cubicBezTo>
                  <a:pt x="1643662" y="618218"/>
                  <a:pt x="1587945" y="595277"/>
                  <a:pt x="1543700" y="564141"/>
                </a:cubicBezTo>
                <a:cubicBezTo>
                  <a:pt x="1499455" y="533005"/>
                  <a:pt x="1458487" y="455986"/>
                  <a:pt x="1425713" y="426489"/>
                </a:cubicBezTo>
                <a:cubicBezTo>
                  <a:pt x="1392939" y="396992"/>
                  <a:pt x="1381468" y="390437"/>
                  <a:pt x="1347055" y="387160"/>
                </a:cubicBezTo>
                <a:cubicBezTo>
                  <a:pt x="1312642" y="383883"/>
                  <a:pt x="1258564" y="392076"/>
                  <a:pt x="1219235" y="406825"/>
                </a:cubicBezTo>
                <a:cubicBezTo>
                  <a:pt x="1179906" y="421573"/>
                  <a:pt x="1147132" y="451070"/>
                  <a:pt x="1111081" y="475651"/>
                </a:cubicBezTo>
                <a:cubicBezTo>
                  <a:pt x="1075030" y="500232"/>
                  <a:pt x="1024229" y="528090"/>
                  <a:pt x="1002926" y="554309"/>
                </a:cubicBezTo>
                <a:cubicBezTo>
                  <a:pt x="981623" y="580528"/>
                  <a:pt x="984900" y="593638"/>
                  <a:pt x="983261" y="632967"/>
                </a:cubicBezTo>
                <a:cubicBezTo>
                  <a:pt x="981622" y="672296"/>
                  <a:pt x="986538" y="731290"/>
                  <a:pt x="993093" y="790283"/>
                </a:cubicBezTo>
                <a:cubicBezTo>
                  <a:pt x="999648" y="849276"/>
                  <a:pt x="1034061" y="937767"/>
                  <a:pt x="1022590" y="986928"/>
                </a:cubicBezTo>
                <a:cubicBezTo>
                  <a:pt x="1011119" y="1036089"/>
                  <a:pt x="1001287" y="1049199"/>
                  <a:pt x="924268" y="1085251"/>
                </a:cubicBezTo>
                <a:cubicBezTo>
                  <a:pt x="847249" y="1121303"/>
                  <a:pt x="660435" y="1178658"/>
                  <a:pt x="560474" y="1203238"/>
                </a:cubicBezTo>
                <a:cubicBezTo>
                  <a:pt x="460513" y="1227818"/>
                  <a:pt x="404797" y="1219624"/>
                  <a:pt x="324500" y="1232734"/>
                </a:cubicBezTo>
                <a:cubicBezTo>
                  <a:pt x="244203" y="1245844"/>
                  <a:pt x="132770" y="1283535"/>
                  <a:pt x="78693" y="1281896"/>
                </a:cubicBezTo>
                <a:cubicBezTo>
                  <a:pt x="24616" y="1280257"/>
                  <a:pt x="1674" y="1268786"/>
                  <a:pt x="35" y="1222902"/>
                </a:cubicBezTo>
                <a:cubicBezTo>
                  <a:pt x="-1604" y="1177018"/>
                  <a:pt x="54113" y="1060669"/>
                  <a:pt x="68861" y="1006592"/>
                </a:cubicBezTo>
                <a:cubicBezTo>
                  <a:pt x="83609" y="952515"/>
                  <a:pt x="77055" y="936128"/>
                  <a:pt x="88526" y="898438"/>
                </a:cubicBezTo>
                <a:cubicBezTo>
                  <a:pt x="99997" y="860748"/>
                  <a:pt x="81971" y="839444"/>
                  <a:pt x="147519" y="790283"/>
                </a:cubicBezTo>
                <a:close/>
              </a:path>
            </a:pathLst>
          </a:custGeom>
          <a:solidFill>
            <a:srgbClr val="FFFF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олилиния 4"/>
          <p:cNvSpPr/>
          <p:nvPr/>
        </p:nvSpPr>
        <p:spPr>
          <a:xfrm>
            <a:off x="6023992" y="3372493"/>
            <a:ext cx="1291236" cy="315882"/>
          </a:xfrm>
          <a:custGeom>
            <a:avLst/>
            <a:gdLst>
              <a:gd name="connsiteX0" fmla="*/ 924554 w 1239214"/>
              <a:gd name="connsiteY0" fmla="*/ 197138 h 315882"/>
              <a:gd name="connsiteX1" fmla="*/ 482102 w 1239214"/>
              <a:gd name="connsiteY1" fmla="*/ 118480 h 315882"/>
              <a:gd name="connsiteX2" fmla="*/ 246128 w 1239214"/>
              <a:gd name="connsiteY2" fmla="*/ 88984 h 315882"/>
              <a:gd name="connsiteX3" fmla="*/ 88812 w 1239214"/>
              <a:gd name="connsiteY3" fmla="*/ 69319 h 315882"/>
              <a:gd name="connsiteX4" fmla="*/ 321 w 1239214"/>
              <a:gd name="connsiteY4" fmla="*/ 493 h 315882"/>
              <a:gd name="connsiteX5" fmla="*/ 118309 w 1239214"/>
              <a:gd name="connsiteY5" fmla="*/ 108648 h 315882"/>
              <a:gd name="connsiteX6" fmla="*/ 255960 w 1239214"/>
              <a:gd name="connsiteY6" fmla="*/ 206971 h 315882"/>
              <a:gd name="connsiteX7" fmla="*/ 285457 w 1239214"/>
              <a:gd name="connsiteY7" fmla="*/ 265964 h 315882"/>
              <a:gd name="connsiteX8" fmla="*/ 285457 w 1239214"/>
              <a:gd name="connsiteY8" fmla="*/ 315126 h 315882"/>
              <a:gd name="connsiteX9" fmla="*/ 373947 w 1239214"/>
              <a:gd name="connsiteY9" fmla="*/ 226635 h 315882"/>
              <a:gd name="connsiteX10" fmla="*/ 580425 w 1239214"/>
              <a:gd name="connsiteY10" fmla="*/ 216803 h 315882"/>
              <a:gd name="connsiteX11" fmla="*/ 895057 w 1239214"/>
              <a:gd name="connsiteY11" fmla="*/ 275797 h 315882"/>
              <a:gd name="connsiteX12" fmla="*/ 1101534 w 1239214"/>
              <a:gd name="connsiteY12" fmla="*/ 285629 h 315882"/>
              <a:gd name="connsiteX13" fmla="*/ 1239186 w 1239214"/>
              <a:gd name="connsiteY13" fmla="*/ 265964 h 315882"/>
              <a:gd name="connsiteX14" fmla="*/ 1111367 w 1239214"/>
              <a:gd name="connsiteY14" fmla="*/ 216803 h 315882"/>
              <a:gd name="connsiteX15" fmla="*/ 875392 w 1239214"/>
              <a:gd name="connsiteY15" fmla="*/ 187306 h 315882"/>
              <a:gd name="connsiteX16" fmla="*/ 767238 w 1239214"/>
              <a:gd name="connsiteY16" fmla="*/ 187306 h 315882"/>
              <a:gd name="connsiteX17" fmla="*/ 629586 w 1239214"/>
              <a:gd name="connsiteY17" fmla="*/ 147977 h 315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39214" h="315882">
                <a:moveTo>
                  <a:pt x="924554" y="197138"/>
                </a:moveTo>
                <a:lnTo>
                  <a:pt x="482102" y="118480"/>
                </a:lnTo>
                <a:cubicBezTo>
                  <a:pt x="369031" y="100454"/>
                  <a:pt x="246128" y="88984"/>
                  <a:pt x="246128" y="88984"/>
                </a:cubicBezTo>
                <a:cubicBezTo>
                  <a:pt x="180580" y="80790"/>
                  <a:pt x="129780" y="84067"/>
                  <a:pt x="88812" y="69319"/>
                </a:cubicBezTo>
                <a:cubicBezTo>
                  <a:pt x="47844" y="54571"/>
                  <a:pt x="-4595" y="-6062"/>
                  <a:pt x="321" y="493"/>
                </a:cubicBezTo>
                <a:cubicBezTo>
                  <a:pt x="5237" y="7048"/>
                  <a:pt x="75703" y="74235"/>
                  <a:pt x="118309" y="108648"/>
                </a:cubicBezTo>
                <a:cubicBezTo>
                  <a:pt x="160915" y="143061"/>
                  <a:pt x="228102" y="180752"/>
                  <a:pt x="255960" y="206971"/>
                </a:cubicBezTo>
                <a:cubicBezTo>
                  <a:pt x="283818" y="233190"/>
                  <a:pt x="280541" y="247938"/>
                  <a:pt x="285457" y="265964"/>
                </a:cubicBezTo>
                <a:cubicBezTo>
                  <a:pt x="290373" y="283990"/>
                  <a:pt x="270709" y="321681"/>
                  <a:pt x="285457" y="315126"/>
                </a:cubicBezTo>
                <a:cubicBezTo>
                  <a:pt x="300205" y="308571"/>
                  <a:pt x="324786" y="243022"/>
                  <a:pt x="373947" y="226635"/>
                </a:cubicBezTo>
                <a:cubicBezTo>
                  <a:pt x="423108" y="210248"/>
                  <a:pt x="493574" y="208609"/>
                  <a:pt x="580425" y="216803"/>
                </a:cubicBezTo>
                <a:cubicBezTo>
                  <a:pt x="667276" y="224997"/>
                  <a:pt x="808205" y="264326"/>
                  <a:pt x="895057" y="275797"/>
                </a:cubicBezTo>
                <a:cubicBezTo>
                  <a:pt x="981909" y="287268"/>
                  <a:pt x="1044179" y="287268"/>
                  <a:pt x="1101534" y="285629"/>
                </a:cubicBezTo>
                <a:cubicBezTo>
                  <a:pt x="1158889" y="283990"/>
                  <a:pt x="1237547" y="277435"/>
                  <a:pt x="1239186" y="265964"/>
                </a:cubicBezTo>
                <a:cubicBezTo>
                  <a:pt x="1240825" y="254493"/>
                  <a:pt x="1171999" y="229913"/>
                  <a:pt x="1111367" y="216803"/>
                </a:cubicBezTo>
                <a:cubicBezTo>
                  <a:pt x="1050735" y="203693"/>
                  <a:pt x="932747" y="192222"/>
                  <a:pt x="875392" y="187306"/>
                </a:cubicBezTo>
                <a:cubicBezTo>
                  <a:pt x="818037" y="182390"/>
                  <a:pt x="808206" y="193861"/>
                  <a:pt x="767238" y="187306"/>
                </a:cubicBezTo>
                <a:cubicBezTo>
                  <a:pt x="726270" y="180751"/>
                  <a:pt x="677928" y="164364"/>
                  <a:pt x="629586" y="147977"/>
                </a:cubicBezTo>
              </a:path>
            </a:pathLst>
          </a:custGeom>
          <a:solidFill>
            <a:srgbClr val="FF000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олилиния 5"/>
          <p:cNvSpPr/>
          <p:nvPr/>
        </p:nvSpPr>
        <p:spPr>
          <a:xfrm>
            <a:off x="7904005" y="3666333"/>
            <a:ext cx="1491025" cy="1075573"/>
          </a:xfrm>
          <a:custGeom>
            <a:avLst/>
            <a:gdLst>
              <a:gd name="connsiteX0" fmla="*/ 227273 w 1491025"/>
              <a:gd name="connsiteY0" fmla="*/ 20765 h 1075573"/>
              <a:gd name="connsiteX1" fmla="*/ 30628 w 1491025"/>
              <a:gd name="connsiteY1" fmla="*/ 99423 h 1075573"/>
              <a:gd name="connsiteX2" fmla="*/ 10964 w 1491025"/>
              <a:gd name="connsiteY2" fmla="*/ 168249 h 1075573"/>
              <a:gd name="connsiteX3" fmla="*/ 10964 w 1491025"/>
              <a:gd name="connsiteY3" fmla="*/ 286236 h 1075573"/>
              <a:gd name="connsiteX4" fmla="*/ 148615 w 1491025"/>
              <a:gd name="connsiteY4" fmla="*/ 364894 h 1075573"/>
              <a:gd name="connsiteX5" fmla="*/ 335428 w 1491025"/>
              <a:gd name="connsiteY5" fmla="*/ 492713 h 1075573"/>
              <a:gd name="connsiteX6" fmla="*/ 541906 w 1491025"/>
              <a:gd name="connsiteY6" fmla="*/ 699191 h 1075573"/>
              <a:gd name="connsiteX7" fmla="*/ 679557 w 1491025"/>
              <a:gd name="connsiteY7" fmla="*/ 856507 h 1075573"/>
              <a:gd name="connsiteX8" fmla="*/ 827041 w 1491025"/>
              <a:gd name="connsiteY8" fmla="*/ 1062984 h 1075573"/>
              <a:gd name="connsiteX9" fmla="*/ 935196 w 1491025"/>
              <a:gd name="connsiteY9" fmla="*/ 1043320 h 1075573"/>
              <a:gd name="connsiteX10" fmla="*/ 994190 w 1491025"/>
              <a:gd name="connsiteY10" fmla="*/ 964662 h 1075573"/>
              <a:gd name="connsiteX11" fmla="*/ 1122009 w 1491025"/>
              <a:gd name="connsiteY11" fmla="*/ 925333 h 1075573"/>
              <a:gd name="connsiteX12" fmla="*/ 1377648 w 1491025"/>
              <a:gd name="connsiteY12" fmla="*/ 935165 h 1075573"/>
              <a:gd name="connsiteX13" fmla="*/ 1485802 w 1491025"/>
              <a:gd name="connsiteY13" fmla="*/ 876171 h 1075573"/>
              <a:gd name="connsiteX14" fmla="*/ 1466138 w 1491025"/>
              <a:gd name="connsiteY14" fmla="*/ 709023 h 1075573"/>
              <a:gd name="connsiteX15" fmla="*/ 1397312 w 1491025"/>
              <a:gd name="connsiteY15" fmla="*/ 630365 h 1075573"/>
              <a:gd name="connsiteX16" fmla="*/ 1013854 w 1491025"/>
              <a:gd name="connsiteY16" fmla="*/ 355062 h 1075573"/>
              <a:gd name="connsiteX17" fmla="*/ 650061 w 1491025"/>
              <a:gd name="connsiteY17" fmla="*/ 148584 h 1075573"/>
              <a:gd name="connsiteX18" fmla="*/ 286267 w 1491025"/>
              <a:gd name="connsiteY18" fmla="*/ 10933 h 1075573"/>
              <a:gd name="connsiteX19" fmla="*/ 227273 w 1491025"/>
              <a:gd name="connsiteY19" fmla="*/ 20765 h 1075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491025" h="1075573">
                <a:moveTo>
                  <a:pt x="227273" y="20765"/>
                </a:moveTo>
                <a:cubicBezTo>
                  <a:pt x="184666" y="35513"/>
                  <a:pt x="66679" y="74842"/>
                  <a:pt x="30628" y="99423"/>
                </a:cubicBezTo>
                <a:cubicBezTo>
                  <a:pt x="-5423" y="124004"/>
                  <a:pt x="14241" y="137114"/>
                  <a:pt x="10964" y="168249"/>
                </a:cubicBezTo>
                <a:cubicBezTo>
                  <a:pt x="7687" y="199384"/>
                  <a:pt x="-11978" y="253462"/>
                  <a:pt x="10964" y="286236"/>
                </a:cubicBezTo>
                <a:cubicBezTo>
                  <a:pt x="33906" y="319010"/>
                  <a:pt x="94538" y="330481"/>
                  <a:pt x="148615" y="364894"/>
                </a:cubicBezTo>
                <a:cubicBezTo>
                  <a:pt x="202692" y="399307"/>
                  <a:pt x="269879" y="436997"/>
                  <a:pt x="335428" y="492713"/>
                </a:cubicBezTo>
                <a:cubicBezTo>
                  <a:pt x="400977" y="548429"/>
                  <a:pt x="484551" y="638559"/>
                  <a:pt x="541906" y="699191"/>
                </a:cubicBezTo>
                <a:cubicBezTo>
                  <a:pt x="599261" y="759823"/>
                  <a:pt x="632035" y="795875"/>
                  <a:pt x="679557" y="856507"/>
                </a:cubicBezTo>
                <a:cubicBezTo>
                  <a:pt x="727080" y="917139"/>
                  <a:pt x="784434" y="1031848"/>
                  <a:pt x="827041" y="1062984"/>
                </a:cubicBezTo>
                <a:cubicBezTo>
                  <a:pt x="869648" y="1094120"/>
                  <a:pt x="907338" y="1059707"/>
                  <a:pt x="935196" y="1043320"/>
                </a:cubicBezTo>
                <a:cubicBezTo>
                  <a:pt x="963054" y="1026933"/>
                  <a:pt x="963055" y="984326"/>
                  <a:pt x="994190" y="964662"/>
                </a:cubicBezTo>
                <a:cubicBezTo>
                  <a:pt x="1025325" y="944998"/>
                  <a:pt x="1058099" y="930249"/>
                  <a:pt x="1122009" y="925333"/>
                </a:cubicBezTo>
                <a:cubicBezTo>
                  <a:pt x="1185919" y="920417"/>
                  <a:pt x="1317016" y="943359"/>
                  <a:pt x="1377648" y="935165"/>
                </a:cubicBezTo>
                <a:cubicBezTo>
                  <a:pt x="1438280" y="926971"/>
                  <a:pt x="1471054" y="913861"/>
                  <a:pt x="1485802" y="876171"/>
                </a:cubicBezTo>
                <a:cubicBezTo>
                  <a:pt x="1500550" y="838481"/>
                  <a:pt x="1480886" y="749991"/>
                  <a:pt x="1466138" y="709023"/>
                </a:cubicBezTo>
                <a:cubicBezTo>
                  <a:pt x="1451390" y="668055"/>
                  <a:pt x="1472693" y="689359"/>
                  <a:pt x="1397312" y="630365"/>
                </a:cubicBezTo>
                <a:cubicBezTo>
                  <a:pt x="1321931" y="571372"/>
                  <a:pt x="1138396" y="435359"/>
                  <a:pt x="1013854" y="355062"/>
                </a:cubicBezTo>
                <a:cubicBezTo>
                  <a:pt x="889312" y="274765"/>
                  <a:pt x="771326" y="205939"/>
                  <a:pt x="650061" y="148584"/>
                </a:cubicBezTo>
                <a:cubicBezTo>
                  <a:pt x="528797" y="91229"/>
                  <a:pt x="356732" y="33875"/>
                  <a:pt x="286267" y="10933"/>
                </a:cubicBezTo>
                <a:cubicBezTo>
                  <a:pt x="215802" y="-12009"/>
                  <a:pt x="269880" y="6017"/>
                  <a:pt x="227273" y="20765"/>
                </a:cubicBezTo>
                <a:close/>
              </a:path>
            </a:pathLst>
          </a:custGeom>
          <a:solidFill>
            <a:srgbClr val="FFFF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785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:\фотоархив\материал для презентации по пришлифовке\overjet overbit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6" r="25434"/>
          <a:stretch/>
        </p:blipFill>
        <p:spPr bwMode="auto">
          <a:xfrm>
            <a:off x="1760426" y="0"/>
            <a:ext cx="3721740" cy="559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5" y="764705"/>
            <a:ext cx="3481387" cy="5218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2063552" y="3140968"/>
            <a:ext cx="8352928" cy="0"/>
          </a:xfrm>
          <a:prstGeom prst="line">
            <a:avLst/>
          </a:prstGeom>
          <a:ln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2135560" y="2648611"/>
            <a:ext cx="8208912" cy="0"/>
          </a:xfrm>
          <a:prstGeom prst="line">
            <a:avLst/>
          </a:prstGeom>
          <a:ln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4079776" y="913483"/>
            <a:ext cx="72008" cy="4248472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4727848" y="1016732"/>
            <a:ext cx="72008" cy="4248472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8760296" y="1039406"/>
            <a:ext cx="72008" cy="4248472"/>
          </a:xfrm>
          <a:prstGeom prst="line">
            <a:avLst/>
          </a:prstGeom>
          <a:ln w="19050">
            <a:solidFill>
              <a:srgbClr val="92D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8279555" y="1015988"/>
            <a:ext cx="72008" cy="4248472"/>
          </a:xfrm>
          <a:prstGeom prst="line">
            <a:avLst/>
          </a:prstGeom>
          <a:ln w="19050">
            <a:solidFill>
              <a:srgbClr val="92D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9701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I:\фотоархив\материал для презентации по пришлифовке\IMG_499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43" r="32197"/>
          <a:stretch/>
        </p:blipFill>
        <p:spPr bwMode="auto">
          <a:xfrm rot="10800000">
            <a:off x="7320136" y="980729"/>
            <a:ext cx="3118602" cy="443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:\фотоархив\материал для презентации по пришлифовке\IMG_499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73400" y="-10134600"/>
            <a:ext cx="10850880" cy="7233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I:\фотоархив\материал для презентации по пришлифовке\IMG_499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843" y="1340768"/>
            <a:ext cx="5328592" cy="355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073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" t="651" b="43699"/>
          <a:stretch/>
        </p:blipFill>
        <p:spPr>
          <a:xfrm>
            <a:off x="2265049" y="212223"/>
            <a:ext cx="7272808" cy="66284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50"/>
          <a:stretch/>
        </p:blipFill>
        <p:spPr>
          <a:xfrm>
            <a:off x="1622053" y="836712"/>
            <a:ext cx="8558800" cy="58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93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969" y="548680"/>
            <a:ext cx="4706937" cy="517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олилиния 1"/>
          <p:cNvSpPr/>
          <p:nvPr/>
        </p:nvSpPr>
        <p:spPr>
          <a:xfrm>
            <a:off x="5801032" y="2197555"/>
            <a:ext cx="655008" cy="1159556"/>
          </a:xfrm>
          <a:custGeom>
            <a:avLst/>
            <a:gdLst>
              <a:gd name="connsiteX0" fmla="*/ 186813 w 609659"/>
              <a:gd name="connsiteY0" fmla="*/ 201516 h 1159556"/>
              <a:gd name="connsiteX1" fmla="*/ 383458 w 609659"/>
              <a:gd name="connsiteY1" fmla="*/ 4871 h 1159556"/>
              <a:gd name="connsiteX2" fmla="*/ 511278 w 609659"/>
              <a:gd name="connsiteY2" fmla="*/ 83529 h 1159556"/>
              <a:gd name="connsiteX3" fmla="*/ 570271 w 609659"/>
              <a:gd name="connsiteY3" fmla="*/ 339168 h 1159556"/>
              <a:gd name="connsiteX4" fmla="*/ 560439 w 609659"/>
              <a:gd name="connsiteY4" fmla="*/ 565310 h 1159556"/>
              <a:gd name="connsiteX5" fmla="*/ 570271 w 609659"/>
              <a:gd name="connsiteY5" fmla="*/ 752122 h 1159556"/>
              <a:gd name="connsiteX6" fmla="*/ 609600 w 609659"/>
              <a:gd name="connsiteY6" fmla="*/ 860277 h 1159556"/>
              <a:gd name="connsiteX7" fmla="*/ 560439 w 609659"/>
              <a:gd name="connsiteY7" fmla="*/ 909439 h 1159556"/>
              <a:gd name="connsiteX8" fmla="*/ 462116 w 609659"/>
              <a:gd name="connsiteY8" fmla="*/ 1017593 h 1159556"/>
              <a:gd name="connsiteX9" fmla="*/ 353962 w 609659"/>
              <a:gd name="connsiteY9" fmla="*/ 1145413 h 1159556"/>
              <a:gd name="connsiteX10" fmla="*/ 216310 w 609659"/>
              <a:gd name="connsiteY10" fmla="*/ 1155245 h 1159556"/>
              <a:gd name="connsiteX11" fmla="*/ 167149 w 609659"/>
              <a:gd name="connsiteY11" fmla="*/ 1135580 h 1159556"/>
              <a:gd name="connsiteX12" fmla="*/ 88491 w 609659"/>
              <a:gd name="connsiteY12" fmla="*/ 919271 h 1159556"/>
              <a:gd name="connsiteX13" fmla="*/ 0 w 609659"/>
              <a:gd name="connsiteY13" fmla="*/ 663632 h 1159556"/>
              <a:gd name="connsiteX14" fmla="*/ 0 w 609659"/>
              <a:gd name="connsiteY14" fmla="*/ 437490 h 1159556"/>
              <a:gd name="connsiteX15" fmla="*/ 88491 w 609659"/>
              <a:gd name="connsiteY15" fmla="*/ 280174 h 1159556"/>
              <a:gd name="connsiteX16" fmla="*/ 186813 w 609659"/>
              <a:gd name="connsiteY16" fmla="*/ 201516 h 1159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9659" h="1159556">
                <a:moveTo>
                  <a:pt x="186813" y="201516"/>
                </a:moveTo>
                <a:cubicBezTo>
                  <a:pt x="235974" y="155632"/>
                  <a:pt x="329380" y="24536"/>
                  <a:pt x="383458" y="4871"/>
                </a:cubicBezTo>
                <a:cubicBezTo>
                  <a:pt x="437536" y="-14794"/>
                  <a:pt x="480143" y="27813"/>
                  <a:pt x="511278" y="83529"/>
                </a:cubicBezTo>
                <a:cubicBezTo>
                  <a:pt x="542413" y="139245"/>
                  <a:pt x="562078" y="258871"/>
                  <a:pt x="570271" y="339168"/>
                </a:cubicBezTo>
                <a:cubicBezTo>
                  <a:pt x="578464" y="419465"/>
                  <a:pt x="560439" y="496484"/>
                  <a:pt x="560439" y="565310"/>
                </a:cubicBezTo>
                <a:cubicBezTo>
                  <a:pt x="560439" y="634136"/>
                  <a:pt x="562078" y="702961"/>
                  <a:pt x="570271" y="752122"/>
                </a:cubicBezTo>
                <a:cubicBezTo>
                  <a:pt x="578465" y="801283"/>
                  <a:pt x="611239" y="834058"/>
                  <a:pt x="609600" y="860277"/>
                </a:cubicBezTo>
                <a:cubicBezTo>
                  <a:pt x="607961" y="886496"/>
                  <a:pt x="585020" y="883220"/>
                  <a:pt x="560439" y="909439"/>
                </a:cubicBezTo>
                <a:cubicBezTo>
                  <a:pt x="535858" y="935658"/>
                  <a:pt x="496529" y="978264"/>
                  <a:pt x="462116" y="1017593"/>
                </a:cubicBezTo>
                <a:cubicBezTo>
                  <a:pt x="427703" y="1056922"/>
                  <a:pt x="394930" y="1122471"/>
                  <a:pt x="353962" y="1145413"/>
                </a:cubicBezTo>
                <a:cubicBezTo>
                  <a:pt x="312994" y="1168355"/>
                  <a:pt x="247445" y="1156884"/>
                  <a:pt x="216310" y="1155245"/>
                </a:cubicBezTo>
                <a:cubicBezTo>
                  <a:pt x="185175" y="1153606"/>
                  <a:pt x="188452" y="1174909"/>
                  <a:pt x="167149" y="1135580"/>
                </a:cubicBezTo>
                <a:cubicBezTo>
                  <a:pt x="145846" y="1096251"/>
                  <a:pt x="116349" y="997929"/>
                  <a:pt x="88491" y="919271"/>
                </a:cubicBezTo>
                <a:cubicBezTo>
                  <a:pt x="60633" y="840613"/>
                  <a:pt x="14748" y="743929"/>
                  <a:pt x="0" y="663632"/>
                </a:cubicBezTo>
                <a:cubicBezTo>
                  <a:pt x="-14749" y="583335"/>
                  <a:pt x="-14749" y="501400"/>
                  <a:pt x="0" y="437490"/>
                </a:cubicBezTo>
                <a:cubicBezTo>
                  <a:pt x="14749" y="373580"/>
                  <a:pt x="54078" y="321142"/>
                  <a:pt x="88491" y="280174"/>
                </a:cubicBezTo>
                <a:cubicBezTo>
                  <a:pt x="122904" y="239206"/>
                  <a:pt x="137652" y="247400"/>
                  <a:pt x="186813" y="201516"/>
                </a:cubicBezTo>
                <a:close/>
              </a:path>
            </a:pathLst>
          </a:custGeom>
          <a:solidFill>
            <a:srgbClr val="FFFF0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Полилиния 2"/>
          <p:cNvSpPr/>
          <p:nvPr/>
        </p:nvSpPr>
        <p:spPr>
          <a:xfrm>
            <a:off x="7752185" y="1128725"/>
            <a:ext cx="937731" cy="908504"/>
          </a:xfrm>
          <a:custGeom>
            <a:avLst/>
            <a:gdLst>
              <a:gd name="connsiteX0" fmla="*/ 59132 w 824247"/>
              <a:gd name="connsiteY0" fmla="*/ 21649 h 908504"/>
              <a:gd name="connsiteX1" fmla="*/ 295106 w 824247"/>
              <a:gd name="connsiteY1" fmla="*/ 41314 h 908504"/>
              <a:gd name="connsiteX2" fmla="*/ 432758 w 824247"/>
              <a:gd name="connsiteY2" fmla="*/ 31481 h 908504"/>
              <a:gd name="connsiteX3" fmla="*/ 580242 w 824247"/>
              <a:gd name="connsiteY3" fmla="*/ 80643 h 908504"/>
              <a:gd name="connsiteX4" fmla="*/ 717893 w 824247"/>
              <a:gd name="connsiteY4" fmla="*/ 198630 h 908504"/>
              <a:gd name="connsiteX5" fmla="*/ 767055 w 824247"/>
              <a:gd name="connsiteY5" fmla="*/ 414940 h 908504"/>
              <a:gd name="connsiteX6" fmla="*/ 776887 w 824247"/>
              <a:gd name="connsiteY6" fmla="*/ 591920 h 908504"/>
              <a:gd name="connsiteX7" fmla="*/ 816216 w 824247"/>
              <a:gd name="connsiteY7" fmla="*/ 788565 h 908504"/>
              <a:gd name="connsiteX8" fmla="*/ 599906 w 824247"/>
              <a:gd name="connsiteY8" fmla="*/ 867223 h 908504"/>
              <a:gd name="connsiteX9" fmla="*/ 540913 w 824247"/>
              <a:gd name="connsiteY9" fmla="*/ 906552 h 908504"/>
              <a:gd name="connsiteX10" fmla="*/ 314771 w 824247"/>
              <a:gd name="connsiteY10" fmla="*/ 808230 h 908504"/>
              <a:gd name="connsiteX11" fmla="*/ 236113 w 824247"/>
              <a:gd name="connsiteY11" fmla="*/ 641081 h 908504"/>
              <a:gd name="connsiteX12" fmla="*/ 147622 w 824247"/>
              <a:gd name="connsiteY12" fmla="*/ 493598 h 908504"/>
              <a:gd name="connsiteX13" fmla="*/ 108293 w 824247"/>
              <a:gd name="connsiteY13" fmla="*/ 365778 h 908504"/>
              <a:gd name="connsiteX14" fmla="*/ 29635 w 824247"/>
              <a:gd name="connsiteY14" fmla="*/ 178965 h 908504"/>
              <a:gd name="connsiteX15" fmla="*/ 138 w 824247"/>
              <a:gd name="connsiteY15" fmla="*/ 11817 h 908504"/>
              <a:gd name="connsiteX16" fmla="*/ 59132 w 824247"/>
              <a:gd name="connsiteY16" fmla="*/ 21649 h 908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24247" h="908504">
                <a:moveTo>
                  <a:pt x="59132" y="21649"/>
                </a:moveTo>
                <a:cubicBezTo>
                  <a:pt x="108293" y="26565"/>
                  <a:pt x="232835" y="39675"/>
                  <a:pt x="295106" y="41314"/>
                </a:cubicBezTo>
                <a:cubicBezTo>
                  <a:pt x="357377" y="42953"/>
                  <a:pt x="385235" y="24926"/>
                  <a:pt x="432758" y="31481"/>
                </a:cubicBezTo>
                <a:cubicBezTo>
                  <a:pt x="480281" y="38036"/>
                  <a:pt x="532720" y="52785"/>
                  <a:pt x="580242" y="80643"/>
                </a:cubicBezTo>
                <a:cubicBezTo>
                  <a:pt x="627765" y="108501"/>
                  <a:pt x="686758" y="142914"/>
                  <a:pt x="717893" y="198630"/>
                </a:cubicBezTo>
                <a:cubicBezTo>
                  <a:pt x="749028" y="254346"/>
                  <a:pt x="757223" y="349392"/>
                  <a:pt x="767055" y="414940"/>
                </a:cubicBezTo>
                <a:cubicBezTo>
                  <a:pt x="776887" y="480488"/>
                  <a:pt x="768694" y="529649"/>
                  <a:pt x="776887" y="591920"/>
                </a:cubicBezTo>
                <a:cubicBezTo>
                  <a:pt x="785080" y="654191"/>
                  <a:pt x="845713" y="742681"/>
                  <a:pt x="816216" y="788565"/>
                </a:cubicBezTo>
                <a:cubicBezTo>
                  <a:pt x="786719" y="834449"/>
                  <a:pt x="645790" y="847559"/>
                  <a:pt x="599906" y="867223"/>
                </a:cubicBezTo>
                <a:cubicBezTo>
                  <a:pt x="554022" y="886887"/>
                  <a:pt x="588436" y="916384"/>
                  <a:pt x="540913" y="906552"/>
                </a:cubicBezTo>
                <a:cubicBezTo>
                  <a:pt x="493390" y="896720"/>
                  <a:pt x="365571" y="852475"/>
                  <a:pt x="314771" y="808230"/>
                </a:cubicBezTo>
                <a:cubicBezTo>
                  <a:pt x="263971" y="763985"/>
                  <a:pt x="263971" y="693520"/>
                  <a:pt x="236113" y="641081"/>
                </a:cubicBezTo>
                <a:cubicBezTo>
                  <a:pt x="208255" y="588642"/>
                  <a:pt x="168925" y="539482"/>
                  <a:pt x="147622" y="493598"/>
                </a:cubicBezTo>
                <a:cubicBezTo>
                  <a:pt x="126319" y="447714"/>
                  <a:pt x="127957" y="418217"/>
                  <a:pt x="108293" y="365778"/>
                </a:cubicBezTo>
                <a:cubicBezTo>
                  <a:pt x="88629" y="313339"/>
                  <a:pt x="47661" y="237959"/>
                  <a:pt x="29635" y="178965"/>
                </a:cubicBezTo>
                <a:cubicBezTo>
                  <a:pt x="11609" y="119971"/>
                  <a:pt x="-1501" y="41313"/>
                  <a:pt x="138" y="11817"/>
                </a:cubicBezTo>
                <a:cubicBezTo>
                  <a:pt x="1777" y="-17679"/>
                  <a:pt x="9971" y="16733"/>
                  <a:pt x="59132" y="21649"/>
                </a:cubicBezTo>
                <a:close/>
              </a:path>
            </a:pathLst>
          </a:custGeom>
          <a:solidFill>
            <a:srgbClr val="FF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559143"/>
            <a:ext cx="3719513" cy="559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олилиния 3"/>
          <p:cNvSpPr/>
          <p:nvPr/>
        </p:nvSpPr>
        <p:spPr>
          <a:xfrm>
            <a:off x="3991897" y="2979175"/>
            <a:ext cx="786580" cy="648929"/>
          </a:xfrm>
          <a:custGeom>
            <a:avLst/>
            <a:gdLst>
              <a:gd name="connsiteX0" fmla="*/ 0 w 786580"/>
              <a:gd name="connsiteY0" fmla="*/ 0 h 648929"/>
              <a:gd name="connsiteX1" fmla="*/ 216309 w 786580"/>
              <a:gd name="connsiteY1" fmla="*/ 98323 h 648929"/>
              <a:gd name="connsiteX2" fmla="*/ 275303 w 786580"/>
              <a:gd name="connsiteY2" fmla="*/ 176981 h 648929"/>
              <a:gd name="connsiteX3" fmla="*/ 403122 w 786580"/>
              <a:gd name="connsiteY3" fmla="*/ 324465 h 648929"/>
              <a:gd name="connsiteX4" fmla="*/ 481780 w 786580"/>
              <a:gd name="connsiteY4" fmla="*/ 471949 h 648929"/>
              <a:gd name="connsiteX5" fmla="*/ 599768 w 786580"/>
              <a:gd name="connsiteY5" fmla="*/ 599768 h 648929"/>
              <a:gd name="connsiteX6" fmla="*/ 786580 w 786580"/>
              <a:gd name="connsiteY6" fmla="*/ 648929 h 648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6580" h="648929">
                <a:moveTo>
                  <a:pt x="0" y="0"/>
                </a:moveTo>
                <a:cubicBezTo>
                  <a:pt x="85212" y="34413"/>
                  <a:pt x="170425" y="68826"/>
                  <a:pt x="216309" y="98323"/>
                </a:cubicBezTo>
                <a:cubicBezTo>
                  <a:pt x="262193" y="127820"/>
                  <a:pt x="244168" y="139291"/>
                  <a:pt x="275303" y="176981"/>
                </a:cubicBezTo>
                <a:cubicBezTo>
                  <a:pt x="306438" y="214671"/>
                  <a:pt x="368709" y="275304"/>
                  <a:pt x="403122" y="324465"/>
                </a:cubicBezTo>
                <a:cubicBezTo>
                  <a:pt x="437535" y="373626"/>
                  <a:pt x="449006" y="426065"/>
                  <a:pt x="481780" y="471949"/>
                </a:cubicBezTo>
                <a:cubicBezTo>
                  <a:pt x="514554" y="517833"/>
                  <a:pt x="548968" y="570271"/>
                  <a:pt x="599768" y="599768"/>
                </a:cubicBezTo>
                <a:cubicBezTo>
                  <a:pt x="650568" y="629265"/>
                  <a:pt x="718574" y="639097"/>
                  <a:pt x="786580" y="648929"/>
                </a:cubicBezTo>
              </a:path>
            </a:pathLst>
          </a:custGeom>
          <a:noFill/>
          <a:ln w="762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Блок-схема: узел 4"/>
          <p:cNvSpPr/>
          <p:nvPr/>
        </p:nvSpPr>
        <p:spPr>
          <a:xfrm>
            <a:off x="2135561" y="2779811"/>
            <a:ext cx="2498901" cy="2538058"/>
          </a:xfrm>
          <a:prstGeom prst="flowChartConnector">
            <a:avLst/>
          </a:prstGeom>
          <a:noFill/>
          <a:ln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928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Интернатура, обучение врачей и студентов рабочие материалы и информация\Дисфункция ВНЧС\Избирательная пришлифовка\материал для Избирательной пришлифовки\Посселт 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2" t="13515" r="17275" b="5883"/>
          <a:stretch/>
        </p:blipFill>
        <p:spPr bwMode="auto">
          <a:xfrm>
            <a:off x="1631504" y="332656"/>
            <a:ext cx="4248472" cy="643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F:\Интернатура, обучение врачей и студентов рабочие материалы и информация\Дисфункция ВНЧС\Избирательная пришлифовка\материал для Избирательной пришлифовки\Посселт увеличенная область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74" t="13497" r="18561" b="35508"/>
          <a:stretch/>
        </p:blipFill>
        <p:spPr bwMode="auto">
          <a:xfrm>
            <a:off x="6168008" y="983226"/>
            <a:ext cx="4464496" cy="471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 flipV="1">
            <a:off x="7248128" y="3343030"/>
            <a:ext cx="360040" cy="44601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олилиния 4"/>
          <p:cNvSpPr/>
          <p:nvPr/>
        </p:nvSpPr>
        <p:spPr>
          <a:xfrm>
            <a:off x="7610169" y="3342968"/>
            <a:ext cx="1514167" cy="1602658"/>
          </a:xfrm>
          <a:custGeom>
            <a:avLst/>
            <a:gdLst>
              <a:gd name="connsiteX0" fmla="*/ 0 w 1514167"/>
              <a:gd name="connsiteY0" fmla="*/ 0 h 1602658"/>
              <a:gd name="connsiteX1" fmla="*/ 481780 w 1514167"/>
              <a:gd name="connsiteY1" fmla="*/ 412955 h 1602658"/>
              <a:gd name="connsiteX2" fmla="*/ 530942 w 1514167"/>
              <a:gd name="connsiteY2" fmla="*/ 521109 h 1602658"/>
              <a:gd name="connsiteX3" fmla="*/ 1032387 w 1514167"/>
              <a:gd name="connsiteY3" fmla="*/ 1317522 h 1602658"/>
              <a:gd name="connsiteX4" fmla="*/ 1179871 w 1514167"/>
              <a:gd name="connsiteY4" fmla="*/ 1504335 h 1602658"/>
              <a:gd name="connsiteX5" fmla="*/ 1514167 w 1514167"/>
              <a:gd name="connsiteY5" fmla="*/ 1602658 h 1602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14167" h="1602658">
                <a:moveTo>
                  <a:pt x="0" y="0"/>
                </a:moveTo>
                <a:cubicBezTo>
                  <a:pt x="196645" y="163052"/>
                  <a:pt x="393290" y="326104"/>
                  <a:pt x="481780" y="412955"/>
                </a:cubicBezTo>
                <a:cubicBezTo>
                  <a:pt x="570270" y="499806"/>
                  <a:pt x="439174" y="370348"/>
                  <a:pt x="530942" y="521109"/>
                </a:cubicBezTo>
                <a:cubicBezTo>
                  <a:pt x="622710" y="671870"/>
                  <a:pt x="924232" y="1153651"/>
                  <a:pt x="1032387" y="1317522"/>
                </a:cubicBezTo>
                <a:cubicBezTo>
                  <a:pt x="1140542" y="1481393"/>
                  <a:pt x="1099574" y="1456812"/>
                  <a:pt x="1179871" y="1504335"/>
                </a:cubicBezTo>
                <a:cubicBezTo>
                  <a:pt x="1260168" y="1551858"/>
                  <a:pt x="1387167" y="1577258"/>
                  <a:pt x="1514167" y="1602658"/>
                </a:cubicBezTo>
              </a:path>
            </a:pathLst>
          </a:custGeom>
          <a:noFill/>
          <a:ln w="76200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олилиния 5"/>
          <p:cNvSpPr/>
          <p:nvPr/>
        </p:nvSpPr>
        <p:spPr>
          <a:xfrm>
            <a:off x="4357332" y="2135406"/>
            <a:ext cx="745957" cy="2014815"/>
          </a:xfrm>
          <a:custGeom>
            <a:avLst/>
            <a:gdLst>
              <a:gd name="connsiteX0" fmla="*/ 460475 w 745957"/>
              <a:gd name="connsiteY0" fmla="*/ 17860 h 2014815"/>
              <a:gd name="connsiteX1" fmla="*/ 617792 w 745957"/>
              <a:gd name="connsiteY1" fmla="*/ 293163 h 2014815"/>
              <a:gd name="connsiteX2" fmla="*/ 706282 w 745957"/>
              <a:gd name="connsiteY2" fmla="*/ 470143 h 2014815"/>
              <a:gd name="connsiteX3" fmla="*/ 745611 w 745957"/>
              <a:gd name="connsiteY3" fmla="*/ 1109240 h 2014815"/>
              <a:gd name="connsiteX4" fmla="*/ 716114 w 745957"/>
              <a:gd name="connsiteY4" fmla="*/ 1532027 h 2014815"/>
              <a:gd name="connsiteX5" fmla="*/ 578463 w 745957"/>
              <a:gd name="connsiteY5" fmla="*/ 1915485 h 2014815"/>
              <a:gd name="connsiteX6" fmla="*/ 224501 w 745957"/>
              <a:gd name="connsiteY6" fmla="*/ 2013808 h 2014815"/>
              <a:gd name="connsiteX7" fmla="*/ 27856 w 745957"/>
              <a:gd name="connsiteY7" fmla="*/ 1876156 h 2014815"/>
              <a:gd name="connsiteX8" fmla="*/ 18024 w 745957"/>
              <a:gd name="connsiteY8" fmla="*/ 1541860 h 2014815"/>
              <a:gd name="connsiteX9" fmla="*/ 185172 w 745957"/>
              <a:gd name="connsiteY9" fmla="*/ 1187898 h 2014815"/>
              <a:gd name="connsiteX10" fmla="*/ 411314 w 745957"/>
              <a:gd name="connsiteY10" fmla="*/ 735614 h 2014815"/>
              <a:gd name="connsiteX11" fmla="*/ 499804 w 745957"/>
              <a:gd name="connsiteY11" fmla="*/ 411150 h 2014815"/>
              <a:gd name="connsiteX12" fmla="*/ 470308 w 745957"/>
              <a:gd name="connsiteY12" fmla="*/ 67021 h 2014815"/>
              <a:gd name="connsiteX13" fmla="*/ 460475 w 745957"/>
              <a:gd name="connsiteY13" fmla="*/ 17860 h 2014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45957" h="2014815">
                <a:moveTo>
                  <a:pt x="460475" y="17860"/>
                </a:moveTo>
                <a:cubicBezTo>
                  <a:pt x="485056" y="55550"/>
                  <a:pt x="576824" y="217783"/>
                  <a:pt x="617792" y="293163"/>
                </a:cubicBezTo>
                <a:cubicBezTo>
                  <a:pt x="658760" y="368543"/>
                  <a:pt x="684979" y="334130"/>
                  <a:pt x="706282" y="470143"/>
                </a:cubicBezTo>
                <a:cubicBezTo>
                  <a:pt x="727585" y="606156"/>
                  <a:pt x="743972" y="932259"/>
                  <a:pt x="745611" y="1109240"/>
                </a:cubicBezTo>
                <a:cubicBezTo>
                  <a:pt x="747250" y="1286221"/>
                  <a:pt x="743972" y="1397653"/>
                  <a:pt x="716114" y="1532027"/>
                </a:cubicBezTo>
                <a:cubicBezTo>
                  <a:pt x="688256" y="1666401"/>
                  <a:pt x="660398" y="1835188"/>
                  <a:pt x="578463" y="1915485"/>
                </a:cubicBezTo>
                <a:cubicBezTo>
                  <a:pt x="496528" y="1995782"/>
                  <a:pt x="316269" y="2020363"/>
                  <a:pt x="224501" y="2013808"/>
                </a:cubicBezTo>
                <a:cubicBezTo>
                  <a:pt x="132733" y="2007253"/>
                  <a:pt x="62269" y="1954814"/>
                  <a:pt x="27856" y="1876156"/>
                </a:cubicBezTo>
                <a:cubicBezTo>
                  <a:pt x="-6557" y="1797498"/>
                  <a:pt x="-8195" y="1656570"/>
                  <a:pt x="18024" y="1541860"/>
                </a:cubicBezTo>
                <a:cubicBezTo>
                  <a:pt x="44243" y="1427150"/>
                  <a:pt x="119624" y="1322272"/>
                  <a:pt x="185172" y="1187898"/>
                </a:cubicBezTo>
                <a:cubicBezTo>
                  <a:pt x="250720" y="1053524"/>
                  <a:pt x="358875" y="865072"/>
                  <a:pt x="411314" y="735614"/>
                </a:cubicBezTo>
                <a:cubicBezTo>
                  <a:pt x="463753" y="606156"/>
                  <a:pt x="489972" y="522582"/>
                  <a:pt x="499804" y="411150"/>
                </a:cubicBezTo>
                <a:cubicBezTo>
                  <a:pt x="509636" y="299718"/>
                  <a:pt x="471947" y="129292"/>
                  <a:pt x="470308" y="67021"/>
                </a:cubicBezTo>
                <a:cubicBezTo>
                  <a:pt x="468669" y="4750"/>
                  <a:pt x="435894" y="-19830"/>
                  <a:pt x="460475" y="17860"/>
                </a:cubicBezTo>
                <a:close/>
              </a:path>
            </a:pathLst>
          </a:custGeom>
          <a:solidFill>
            <a:srgbClr val="92D050">
              <a:alpha val="60000"/>
            </a:srgb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95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74"/>
          <a:stretch/>
        </p:blipFill>
        <p:spPr>
          <a:xfrm>
            <a:off x="104503" y="903073"/>
            <a:ext cx="4669377" cy="4887419"/>
          </a:xfrm>
          <a:prstGeom prst="rect">
            <a:avLst/>
          </a:prstGeom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54"/>
          <a:stretch/>
        </p:blipFill>
        <p:spPr>
          <a:xfrm>
            <a:off x="4940134" y="903073"/>
            <a:ext cx="7133112" cy="48874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ТРГ </a:t>
            </a: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4524499" y="2529443"/>
            <a:ext cx="7667501" cy="498764"/>
          </a:xfrm>
          <a:prstGeom prst="ellipse">
            <a:avLst/>
          </a:prstGeom>
          <a:noFill/>
          <a:ln w="127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4672939" y="3097400"/>
            <a:ext cx="7667501" cy="498764"/>
          </a:xfrm>
          <a:prstGeom prst="ellipse">
            <a:avLst/>
          </a:prstGeom>
          <a:noFill/>
          <a:ln w="127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4714501" y="3665357"/>
            <a:ext cx="7667501" cy="498764"/>
          </a:xfrm>
          <a:prstGeom prst="ellipse">
            <a:avLst/>
          </a:prstGeom>
          <a:noFill/>
          <a:ln w="1270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0" y="6142012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высоты прикуса, </a:t>
            </a:r>
            <a:r>
              <a:rPr lang="ru-RU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бипрогнатия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брахицефальный тип роста  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133" y="757650"/>
            <a:ext cx="7133112" cy="52730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0106">
            <a:off x="3045637" y="3639082"/>
            <a:ext cx="1230111" cy="904582"/>
          </a:xfrm>
          <a:prstGeom prst="rect">
            <a:avLst/>
          </a:prstGeom>
          <a:effectLst>
            <a:softEdge rad="177800"/>
          </a:effectLst>
        </p:spPr>
      </p:pic>
    </p:spTree>
    <p:extLst>
      <p:ext uri="{BB962C8B-B14F-4D97-AF65-F5344CB8AC3E}">
        <p14:creationId xmlns:p14="http://schemas.microsoft.com/office/powerpoint/2010/main" val="4260050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7" b="3226"/>
          <a:stretch/>
        </p:blipFill>
        <p:spPr>
          <a:xfrm>
            <a:off x="1875962" y="1"/>
            <a:ext cx="843775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34951" y="1"/>
            <a:ext cx="36132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Табличные данные </a:t>
            </a:r>
          </a:p>
        </p:txBody>
      </p:sp>
    </p:spTree>
    <p:extLst>
      <p:ext uri="{BB962C8B-B14F-4D97-AF65-F5344CB8AC3E}">
        <p14:creationId xmlns:p14="http://schemas.microsoft.com/office/powerpoint/2010/main" val="359690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428778" y="5555617"/>
            <a:ext cx="1226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</a:t>
            </a:r>
            <a:endParaRPr lang="ru-RU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1494" y="0"/>
            <a:ext cx="1653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Наклон в градусах</a:t>
            </a:r>
            <a:endParaRPr lang="ru-RU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flipH="1" flipV="1">
            <a:off x="1044490" y="970319"/>
            <a:ext cx="13629" cy="482621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1030147" y="5771661"/>
            <a:ext cx="8236057" cy="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H="1" flipV="1">
            <a:off x="4375231" y="2344824"/>
            <a:ext cx="1543" cy="3426837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>
            <a:stCxn id="29" idx="0"/>
          </p:cNvCxnSpPr>
          <p:nvPr/>
        </p:nvCxnSpPr>
        <p:spPr>
          <a:xfrm flipH="1" flipV="1">
            <a:off x="6065136" y="1974433"/>
            <a:ext cx="20058" cy="3822098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олилиния 13"/>
          <p:cNvSpPr/>
          <p:nvPr/>
        </p:nvSpPr>
        <p:spPr>
          <a:xfrm>
            <a:off x="1030147" y="1820620"/>
            <a:ext cx="8252750" cy="2827564"/>
          </a:xfrm>
          <a:custGeom>
            <a:avLst/>
            <a:gdLst>
              <a:gd name="connsiteX0" fmla="*/ 0 w 8252750"/>
              <a:gd name="connsiteY0" fmla="*/ 2827564 h 2827564"/>
              <a:gd name="connsiteX1" fmla="*/ 486137 w 8252750"/>
              <a:gd name="connsiteY1" fmla="*/ 2295129 h 2827564"/>
              <a:gd name="connsiteX2" fmla="*/ 1250066 w 8252750"/>
              <a:gd name="connsiteY2" fmla="*/ 1646947 h 2827564"/>
              <a:gd name="connsiteX3" fmla="*/ 2141317 w 8252750"/>
              <a:gd name="connsiteY3" fmla="*/ 1021914 h 2827564"/>
              <a:gd name="connsiteX4" fmla="*/ 3136739 w 8252750"/>
              <a:gd name="connsiteY4" fmla="*/ 605225 h 2827564"/>
              <a:gd name="connsiteX5" fmla="*/ 4051139 w 8252750"/>
              <a:gd name="connsiteY5" fmla="*/ 315858 h 2827564"/>
              <a:gd name="connsiteX6" fmla="*/ 5278056 w 8252750"/>
              <a:gd name="connsiteY6" fmla="*/ 142238 h 2827564"/>
              <a:gd name="connsiteX7" fmla="*/ 6921661 w 8252750"/>
              <a:gd name="connsiteY7" fmla="*/ 38066 h 2827564"/>
              <a:gd name="connsiteX8" fmla="*/ 7963382 w 8252750"/>
              <a:gd name="connsiteY8" fmla="*/ 3341 h 2827564"/>
              <a:gd name="connsiteX9" fmla="*/ 8252750 w 8252750"/>
              <a:gd name="connsiteY9" fmla="*/ 3341 h 2827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52750" h="2827564">
                <a:moveTo>
                  <a:pt x="0" y="2827564"/>
                </a:moveTo>
                <a:cubicBezTo>
                  <a:pt x="138896" y="2659731"/>
                  <a:pt x="277793" y="2491898"/>
                  <a:pt x="486137" y="2295129"/>
                </a:cubicBezTo>
                <a:cubicBezTo>
                  <a:pt x="694481" y="2098360"/>
                  <a:pt x="974203" y="1859149"/>
                  <a:pt x="1250066" y="1646947"/>
                </a:cubicBezTo>
                <a:cubicBezTo>
                  <a:pt x="1525929" y="1434744"/>
                  <a:pt x="1826872" y="1195534"/>
                  <a:pt x="2141317" y="1021914"/>
                </a:cubicBezTo>
                <a:cubicBezTo>
                  <a:pt x="2455763" y="848294"/>
                  <a:pt x="2818435" y="722901"/>
                  <a:pt x="3136739" y="605225"/>
                </a:cubicBezTo>
                <a:cubicBezTo>
                  <a:pt x="3455043" y="487549"/>
                  <a:pt x="3694253" y="393022"/>
                  <a:pt x="4051139" y="315858"/>
                </a:cubicBezTo>
                <a:cubicBezTo>
                  <a:pt x="4408025" y="238693"/>
                  <a:pt x="4799636" y="188537"/>
                  <a:pt x="5278056" y="142238"/>
                </a:cubicBezTo>
                <a:cubicBezTo>
                  <a:pt x="5756476" y="95939"/>
                  <a:pt x="6474107" y="61215"/>
                  <a:pt x="6921661" y="38066"/>
                </a:cubicBezTo>
                <a:cubicBezTo>
                  <a:pt x="7369215" y="14917"/>
                  <a:pt x="7741534" y="9128"/>
                  <a:pt x="7963382" y="3341"/>
                </a:cubicBezTo>
                <a:cubicBezTo>
                  <a:pt x="8185230" y="-2446"/>
                  <a:pt x="8218990" y="447"/>
                  <a:pt x="8252750" y="3341"/>
                </a:cubicBezTo>
              </a:path>
            </a:pathLst>
          </a:cu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19581" y="193481"/>
            <a:ext cx="71050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суставного бугорка </a:t>
            </a:r>
            <a:endParaRPr lang="ru-RU" sz="4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0477" y="5815332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1202" y="4434532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ru-RU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6453" y="3558080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ru-RU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6453" y="2695567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ru-RU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3519" y="1815486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endParaRPr lang="ru-RU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11788" y="954107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ru-RU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76995" y="5817227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492825" y="5816129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11861" y="5816129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122219" y="5815332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913877" y="5815332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ru-RU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787676" y="5796531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ru-RU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646305" y="5796532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ru-RU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441590" y="5796530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ru-RU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315389" y="5819457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endParaRPr lang="ru-RU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3311861" y="898481"/>
            <a:ext cx="47575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Схема на основе </a:t>
            </a:r>
            <a:r>
              <a:rPr lang="en-US" sz="20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Nickel 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al. 1988</a:t>
            </a:r>
            <a:endParaRPr lang="ru-RU" sz="2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197083" y="6248807"/>
            <a:ext cx="122473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Nickel, J. C, McLachlan, K. R., Smith, D. M.: A theoretical model of </a:t>
            </a:r>
            <a:r>
              <a:rPr lang="en-US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loading 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eminence development of the postnatal human </a:t>
            </a:r>
            <a:r>
              <a:rPr lang="en-US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temporomandibular 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joint. J Dent Res 67: 903-910, 1988</a:t>
            </a:r>
            <a:endParaRPr lang="ru-RU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91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2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75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25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75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25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50"/>
                            </p:stCondLst>
                            <p:childTnLst>
                              <p:par>
                                <p:cTn id="9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4" grpId="0" animBg="1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40" grpId="0"/>
      <p:bldP spid="4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74"/>
          <a:stretch/>
        </p:blipFill>
        <p:spPr>
          <a:xfrm>
            <a:off x="413113" y="903073"/>
            <a:ext cx="4669377" cy="4887419"/>
          </a:xfrm>
          <a:prstGeom prst="rect">
            <a:avLst/>
          </a:prstGeom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90" t="-337" r="-1111" b="337"/>
          <a:stretch/>
        </p:blipFill>
        <p:spPr>
          <a:xfrm>
            <a:off x="754381" y="883173"/>
            <a:ext cx="4328110" cy="4927217"/>
          </a:xfrm>
          <a:prstGeom prst="rect">
            <a:avLst/>
          </a:prstGeom>
          <a:effectLst>
            <a:softEdge rad="6477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455"/>
          <a:stretch/>
        </p:blipFill>
        <p:spPr>
          <a:xfrm>
            <a:off x="5717923" y="883173"/>
            <a:ext cx="6100697" cy="4880855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5186946" y="3543170"/>
            <a:ext cx="7162650" cy="498764"/>
          </a:xfrm>
          <a:prstGeom prst="ellipse">
            <a:avLst/>
          </a:prstGeom>
          <a:noFill/>
          <a:ln w="12700">
            <a:solidFill>
              <a:srgbClr val="00B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ТРГ – симуляция лечения  </a:t>
            </a: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142012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высоты прикуса с </a:t>
            </a:r>
            <a:r>
              <a:rPr lang="ru-RU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антеризацией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нижней челюсти 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30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3" r="5947"/>
          <a:stretch/>
        </p:blipFill>
        <p:spPr>
          <a:xfrm>
            <a:off x="2251710" y="839319"/>
            <a:ext cx="7483762" cy="58015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709" y="811090"/>
            <a:ext cx="8172451" cy="59458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Состояние шейного отдела и симметрия нижней челюсти 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V="1">
            <a:off x="1691640" y="2834640"/>
            <a:ext cx="9304020" cy="623282"/>
          </a:xfrm>
          <a:prstGeom prst="line">
            <a:avLst/>
          </a:prstGeom>
          <a:ln>
            <a:solidFill>
              <a:srgbClr val="FFFF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V="1">
            <a:off x="1691640" y="3740074"/>
            <a:ext cx="9429750" cy="203276"/>
          </a:xfrm>
          <a:prstGeom prst="line">
            <a:avLst/>
          </a:prstGeom>
          <a:ln>
            <a:solidFill>
              <a:srgbClr val="FFFF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V="1">
            <a:off x="1685924" y="4304937"/>
            <a:ext cx="9435466" cy="107043"/>
          </a:xfrm>
          <a:prstGeom prst="line">
            <a:avLst/>
          </a:prstGeom>
          <a:ln>
            <a:solidFill>
              <a:srgbClr val="FFFF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1685924" y="4880610"/>
            <a:ext cx="9435466" cy="205886"/>
          </a:xfrm>
          <a:prstGeom prst="line">
            <a:avLst/>
          </a:prstGeom>
          <a:ln>
            <a:solidFill>
              <a:srgbClr val="FFFF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1685924" y="5433201"/>
            <a:ext cx="9435466" cy="430461"/>
          </a:xfrm>
          <a:prstGeom prst="line">
            <a:avLst/>
          </a:prstGeom>
          <a:ln>
            <a:solidFill>
              <a:srgbClr val="FFFF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1685924" y="6089977"/>
            <a:ext cx="9435466" cy="430461"/>
          </a:xfrm>
          <a:prstGeom prst="line">
            <a:avLst/>
          </a:prstGeom>
          <a:ln>
            <a:solidFill>
              <a:srgbClr val="FFFF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6217920" y="739283"/>
            <a:ext cx="0" cy="6204857"/>
          </a:xfrm>
          <a:prstGeom prst="line">
            <a:avLst/>
          </a:prstGeom>
          <a:ln w="28575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9740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06" y="1280159"/>
            <a:ext cx="6076110" cy="49124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2" r="10910" b="2391"/>
          <a:stretch/>
        </p:blipFill>
        <p:spPr>
          <a:xfrm>
            <a:off x="6857999" y="1280159"/>
            <a:ext cx="5085909" cy="4912451"/>
          </a:xfrm>
          <a:prstGeom prst="rect">
            <a:avLst/>
          </a:prstGeom>
        </p:spPr>
      </p:pic>
      <p:cxnSp>
        <p:nvCxnSpPr>
          <p:cNvPr id="5" name="Прямая со стрелкой 4"/>
          <p:cNvCxnSpPr/>
          <p:nvPr/>
        </p:nvCxnSpPr>
        <p:spPr>
          <a:xfrm>
            <a:off x="3161211" y="4376057"/>
            <a:ext cx="65315" cy="1436914"/>
          </a:xfrm>
          <a:prstGeom prst="straightConnector1">
            <a:avLst/>
          </a:prstGeom>
          <a:ln w="3810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2220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ротации С2 и объёма верхних дыхательных путей 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358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" t="4950" r="999" b="1581"/>
          <a:stretch/>
        </p:blipFill>
        <p:spPr>
          <a:xfrm>
            <a:off x="117566" y="574766"/>
            <a:ext cx="11952515" cy="6178731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-2177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Состояние ВНЧС по КТ 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10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" y="1237622"/>
            <a:ext cx="11807190" cy="49321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" y="1226462"/>
            <a:ext cx="11807190" cy="494327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" y="1226099"/>
            <a:ext cx="11807190" cy="49321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51023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МРТ – правый ВНЧС, корональная и сагиттальная проекции 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6317685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Вентрально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-медиальное выпадение диска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593529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61" y="776322"/>
            <a:ext cx="3858163" cy="568721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6552" y="776322"/>
            <a:ext cx="4036378" cy="31831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2454" y="3959422"/>
            <a:ext cx="2924574" cy="24070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9" r="18660"/>
          <a:stretch/>
        </p:blipFill>
        <p:spPr>
          <a:xfrm>
            <a:off x="4277823" y="1791119"/>
            <a:ext cx="3507177" cy="33718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4002524" y="160020"/>
            <a:ext cx="40577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аксиографии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87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</TotalTime>
  <Words>218</Words>
  <Application>Microsoft Office PowerPoint</Application>
  <PresentationFormat>Широкоэкранный</PresentationFormat>
  <Paragraphs>51</Paragraphs>
  <Slides>31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31</vt:i4>
      </vt:variant>
    </vt:vector>
  </HeadingPairs>
  <TitlesOfParts>
    <vt:vector size="38" baseType="lpstr">
      <vt:lpstr>Arial</vt:lpstr>
      <vt:lpstr>Calibri</vt:lpstr>
      <vt:lpstr>Calibri Light</vt:lpstr>
      <vt:lpstr>Times New Roman</vt:lpstr>
      <vt:lpstr>Тема Office</vt:lpstr>
      <vt:lpstr>3_Тема Office</vt:lpstr>
      <vt:lpstr>4_Тема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Alex</dc:creator>
  <cp:lastModifiedBy>Alex</cp:lastModifiedBy>
  <cp:revision>29</cp:revision>
  <dcterms:created xsi:type="dcterms:W3CDTF">2021-03-04T09:09:47Z</dcterms:created>
  <dcterms:modified xsi:type="dcterms:W3CDTF">2021-03-04T22:54:21Z</dcterms:modified>
</cp:coreProperties>
</file>